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2" r:id="rId10"/>
    <p:sldId id="266" r:id="rId11"/>
    <p:sldId id="265" r:id="rId12"/>
    <p:sldId id="267" r:id="rId13"/>
    <p:sldId id="272" r:id="rId14"/>
    <p:sldId id="273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9D213C-89DF-4CCE-9BA5-C7CB7F5C5FBF}" v="244" dt="2022-11-29T02:11:55.4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tik ghagre" userId="6d2a1c1005ea3aff" providerId="LiveId" clId="{9D9D213C-89DF-4CCE-9BA5-C7CB7F5C5FBF}"/>
    <pc:docChg chg="undo custSel addSld modSld sldOrd">
      <pc:chgData name="kartik ghagre" userId="6d2a1c1005ea3aff" providerId="LiveId" clId="{9D9D213C-89DF-4CCE-9BA5-C7CB7F5C5FBF}" dt="2022-11-29T02:22:20.418" v="8410" actId="20577"/>
      <pc:docMkLst>
        <pc:docMk/>
      </pc:docMkLst>
      <pc:sldChg chg="addSp delSp modSp mod">
        <pc:chgData name="kartik ghagre" userId="6d2a1c1005ea3aff" providerId="LiveId" clId="{9D9D213C-89DF-4CCE-9BA5-C7CB7F5C5FBF}" dt="2022-11-28T01:32:24.798" v="4869" actId="14100"/>
        <pc:sldMkLst>
          <pc:docMk/>
          <pc:sldMk cId="3053060530" sldId="256"/>
        </pc:sldMkLst>
        <pc:spChg chg="mod">
          <ac:chgData name="kartik ghagre" userId="6d2a1c1005ea3aff" providerId="LiveId" clId="{9D9D213C-89DF-4CCE-9BA5-C7CB7F5C5FBF}" dt="2022-11-28T01:30:42.581" v="4865" actId="113"/>
          <ac:spMkLst>
            <pc:docMk/>
            <pc:sldMk cId="3053060530" sldId="256"/>
            <ac:spMk id="2" creationId="{7E04020B-7494-8E0C-954D-8F86857EB793}"/>
          </ac:spMkLst>
        </pc:spChg>
        <pc:spChg chg="mod">
          <ac:chgData name="kartik ghagre" userId="6d2a1c1005ea3aff" providerId="LiveId" clId="{9D9D213C-89DF-4CCE-9BA5-C7CB7F5C5FBF}" dt="2022-11-28T01:30:47.360" v="4866" actId="113"/>
          <ac:spMkLst>
            <pc:docMk/>
            <pc:sldMk cId="3053060530" sldId="256"/>
            <ac:spMk id="3" creationId="{60DE8123-4565-97AC-8029-F2A5479A5A13}"/>
          </ac:spMkLst>
        </pc:spChg>
        <pc:spChg chg="del">
          <ac:chgData name="kartik ghagre" userId="6d2a1c1005ea3aff" providerId="LiveId" clId="{9D9D213C-89DF-4CCE-9BA5-C7CB7F5C5FBF}" dt="2022-11-27T22:27:25.178" v="4025" actId="26606"/>
          <ac:spMkLst>
            <pc:docMk/>
            <pc:sldMk cId="3053060530" sldId="256"/>
            <ac:spMk id="49" creationId="{F1174801-1395-44C5-9B00-CCAC45C056E7}"/>
          </ac:spMkLst>
        </pc:spChg>
        <pc:spChg chg="del">
          <ac:chgData name="kartik ghagre" userId="6d2a1c1005ea3aff" providerId="LiveId" clId="{9D9D213C-89DF-4CCE-9BA5-C7CB7F5C5FBF}" dt="2022-11-27T22:27:25.178" v="4025" actId="26606"/>
          <ac:spMkLst>
            <pc:docMk/>
            <pc:sldMk cId="3053060530" sldId="256"/>
            <ac:spMk id="51" creationId="{996DFAFB-BCE1-4BEC-82FB-D574234DEF0A}"/>
          </ac:spMkLst>
        </pc:spChg>
        <pc:spChg chg="add del">
          <ac:chgData name="kartik ghagre" userId="6d2a1c1005ea3aff" providerId="LiveId" clId="{9D9D213C-89DF-4CCE-9BA5-C7CB7F5C5FBF}" dt="2022-11-28T01:28:46.054" v="4814" actId="26606"/>
          <ac:spMkLst>
            <pc:docMk/>
            <pc:sldMk cId="3053060530" sldId="256"/>
            <ac:spMk id="82" creationId="{F1174801-1395-44C5-9B00-CCAC45C056E7}"/>
          </ac:spMkLst>
        </pc:spChg>
        <pc:spChg chg="add del">
          <ac:chgData name="kartik ghagre" userId="6d2a1c1005ea3aff" providerId="LiveId" clId="{9D9D213C-89DF-4CCE-9BA5-C7CB7F5C5FBF}" dt="2022-11-28T01:28:46.054" v="4814" actId="26606"/>
          <ac:spMkLst>
            <pc:docMk/>
            <pc:sldMk cId="3053060530" sldId="256"/>
            <ac:spMk id="84" creationId="{996DFAFB-BCE1-4BEC-82FB-D574234DEF0A}"/>
          </ac:spMkLst>
        </pc:spChg>
        <pc:spChg chg="add del">
          <ac:chgData name="kartik ghagre" userId="6d2a1c1005ea3aff" providerId="LiveId" clId="{9D9D213C-89DF-4CCE-9BA5-C7CB7F5C5FBF}" dt="2022-11-28T01:28:46.054" v="4814" actId="26606"/>
          <ac:spMkLst>
            <pc:docMk/>
            <pc:sldMk cId="3053060530" sldId="256"/>
            <ac:spMk id="86" creationId="{8D2A0DB3-EF43-4032-9B27-954E12CCB688}"/>
          </ac:spMkLst>
        </pc:spChg>
        <pc:spChg chg="add del">
          <ac:chgData name="kartik ghagre" userId="6d2a1c1005ea3aff" providerId="LiveId" clId="{9D9D213C-89DF-4CCE-9BA5-C7CB7F5C5FBF}" dt="2022-11-28T01:29:17.617" v="4847" actId="26606"/>
          <ac:spMkLst>
            <pc:docMk/>
            <pc:sldMk cId="3053060530" sldId="256"/>
            <ac:spMk id="111" creationId="{F1174801-1395-44C5-9B00-CCAC45C056E7}"/>
          </ac:spMkLst>
        </pc:spChg>
        <pc:spChg chg="add del">
          <ac:chgData name="kartik ghagre" userId="6d2a1c1005ea3aff" providerId="LiveId" clId="{9D9D213C-89DF-4CCE-9BA5-C7CB7F5C5FBF}" dt="2022-11-28T01:29:17.617" v="4847" actId="26606"/>
          <ac:spMkLst>
            <pc:docMk/>
            <pc:sldMk cId="3053060530" sldId="256"/>
            <ac:spMk id="113" creationId="{996DFAFB-BCE1-4BEC-82FB-D574234DEF0A}"/>
          </ac:spMkLst>
        </pc:spChg>
        <pc:spChg chg="add del">
          <ac:chgData name="kartik ghagre" userId="6d2a1c1005ea3aff" providerId="LiveId" clId="{9D9D213C-89DF-4CCE-9BA5-C7CB7F5C5FBF}" dt="2022-11-28T01:29:17.617" v="4847" actId="26606"/>
          <ac:spMkLst>
            <pc:docMk/>
            <pc:sldMk cId="3053060530" sldId="256"/>
            <ac:spMk id="115" creationId="{60E728E6-A07E-4A6C-AB92-D56E1402F61A}"/>
          </ac:spMkLst>
        </pc:spChg>
        <pc:spChg chg="add del">
          <ac:chgData name="kartik ghagre" userId="6d2a1c1005ea3aff" providerId="LiveId" clId="{9D9D213C-89DF-4CCE-9BA5-C7CB7F5C5FBF}" dt="2022-11-28T01:29:17.601" v="4846" actId="26606"/>
          <ac:spMkLst>
            <pc:docMk/>
            <pc:sldMk cId="3053060530" sldId="256"/>
            <ac:spMk id="144" creationId="{AD294E7E-62D8-48F8-A01E-1A457B5CA04C}"/>
          </ac:spMkLst>
        </pc:spChg>
        <pc:spChg chg="add del">
          <ac:chgData name="kartik ghagre" userId="6d2a1c1005ea3aff" providerId="LiveId" clId="{9D9D213C-89DF-4CCE-9BA5-C7CB7F5C5FBF}" dt="2022-11-28T01:29:17.601" v="4846" actId="26606"/>
          <ac:spMkLst>
            <pc:docMk/>
            <pc:sldMk cId="3053060530" sldId="256"/>
            <ac:spMk id="146" creationId="{FBCADCC9-9C0D-4CE3-8966-44472EFCF348}"/>
          </ac:spMkLst>
        </pc:spChg>
        <pc:spChg chg="add del">
          <ac:chgData name="kartik ghagre" userId="6d2a1c1005ea3aff" providerId="LiveId" clId="{9D9D213C-89DF-4CCE-9BA5-C7CB7F5C5FBF}" dt="2022-11-28T01:29:17.601" v="4846" actId="26606"/>
          <ac:spMkLst>
            <pc:docMk/>
            <pc:sldMk cId="3053060530" sldId="256"/>
            <ac:spMk id="148" creationId="{05FD221C-EDD3-49D9-90A7-260CECEE1C11}"/>
          </ac:spMkLst>
        </pc:spChg>
        <pc:spChg chg="add del">
          <ac:chgData name="kartik ghagre" userId="6d2a1c1005ea3aff" providerId="LiveId" clId="{9D9D213C-89DF-4CCE-9BA5-C7CB7F5C5FBF}" dt="2022-11-28T01:29:48.732" v="4855" actId="26606"/>
          <ac:spMkLst>
            <pc:docMk/>
            <pc:sldMk cId="3053060530" sldId="256"/>
            <ac:spMk id="191" creationId="{F1174801-1395-44C5-9B00-CCAC45C056E7}"/>
          </ac:spMkLst>
        </pc:spChg>
        <pc:spChg chg="add del">
          <ac:chgData name="kartik ghagre" userId="6d2a1c1005ea3aff" providerId="LiveId" clId="{9D9D213C-89DF-4CCE-9BA5-C7CB7F5C5FBF}" dt="2022-11-28T01:29:48.732" v="4855" actId="26606"/>
          <ac:spMkLst>
            <pc:docMk/>
            <pc:sldMk cId="3053060530" sldId="256"/>
            <ac:spMk id="192" creationId="{996DFAFB-BCE1-4BEC-82FB-D574234DEF0A}"/>
          </ac:spMkLst>
        </pc:spChg>
        <pc:spChg chg="add del">
          <ac:chgData name="kartik ghagre" userId="6d2a1c1005ea3aff" providerId="LiveId" clId="{9D9D213C-89DF-4CCE-9BA5-C7CB7F5C5FBF}" dt="2022-11-28T01:29:48.732" v="4855" actId="26606"/>
          <ac:spMkLst>
            <pc:docMk/>
            <pc:sldMk cId="3053060530" sldId="256"/>
            <ac:spMk id="193" creationId="{16F61E84-9DCA-4F22-94BC-C901DB49995D}"/>
          </ac:spMkLst>
        </pc:spChg>
        <pc:spChg chg="add del">
          <ac:chgData name="kartik ghagre" userId="6d2a1c1005ea3aff" providerId="LiveId" clId="{9D9D213C-89DF-4CCE-9BA5-C7CB7F5C5FBF}" dt="2022-11-28T01:29:48.732" v="4855" actId="26606"/>
          <ac:spMkLst>
            <pc:docMk/>
            <pc:sldMk cId="3053060530" sldId="256"/>
            <ac:spMk id="213" creationId="{247A131F-D5DE-41A5-B4CF-4F345319B40B}"/>
          </ac:spMkLst>
        </pc:spChg>
        <pc:spChg chg="add del">
          <ac:chgData name="kartik ghagre" userId="6d2a1c1005ea3aff" providerId="LiveId" clId="{9D9D213C-89DF-4CCE-9BA5-C7CB7F5C5FBF}" dt="2022-11-28T01:29:48.732" v="4855" actId="26606"/>
          <ac:spMkLst>
            <pc:docMk/>
            <pc:sldMk cId="3053060530" sldId="256"/>
            <ac:spMk id="214" creationId="{3AF4666D-BD98-40A5-A75F-478B982010B2}"/>
          </ac:spMkLst>
        </pc:spChg>
        <pc:spChg chg="add del">
          <ac:chgData name="kartik ghagre" userId="6d2a1c1005ea3aff" providerId="LiveId" clId="{9D9D213C-89DF-4CCE-9BA5-C7CB7F5C5FBF}" dt="2022-11-28T01:29:48.732" v="4855" actId="26606"/>
          <ac:spMkLst>
            <pc:docMk/>
            <pc:sldMk cId="3053060530" sldId="256"/>
            <ac:spMk id="215" creationId="{68680585-71F9-4721-A998-4974171D2EB4}"/>
          </ac:spMkLst>
        </pc:spChg>
        <pc:spChg chg="add del">
          <ac:chgData name="kartik ghagre" userId="6d2a1c1005ea3aff" providerId="LiveId" clId="{9D9D213C-89DF-4CCE-9BA5-C7CB7F5C5FBF}" dt="2022-11-28T01:29:39.026" v="4850" actId="26606"/>
          <ac:spMkLst>
            <pc:docMk/>
            <pc:sldMk cId="3053060530" sldId="256"/>
            <ac:spMk id="216" creationId="{3A6C273A-38F2-4D34-98BF-47B248862B76}"/>
          </ac:spMkLst>
        </pc:spChg>
        <pc:spChg chg="add del">
          <ac:chgData name="kartik ghagre" userId="6d2a1c1005ea3aff" providerId="LiveId" clId="{9D9D213C-89DF-4CCE-9BA5-C7CB7F5C5FBF}" dt="2022-11-28T01:29:48.732" v="4855" actId="26606"/>
          <ac:spMkLst>
            <pc:docMk/>
            <pc:sldMk cId="3053060530" sldId="256"/>
            <ac:spMk id="217" creationId="{12BC95C2-2EEC-4F59-ABA8-660B0D059CCF}"/>
          </ac:spMkLst>
        </pc:spChg>
        <pc:spChg chg="add del">
          <ac:chgData name="kartik ghagre" userId="6d2a1c1005ea3aff" providerId="LiveId" clId="{9D9D213C-89DF-4CCE-9BA5-C7CB7F5C5FBF}" dt="2022-11-28T01:29:39.026" v="4850" actId="26606"/>
          <ac:spMkLst>
            <pc:docMk/>
            <pc:sldMk cId="3053060530" sldId="256"/>
            <ac:spMk id="218" creationId="{2E2CF659-EE5D-432C-B47F-10AC4A48A347}"/>
          </ac:spMkLst>
        </pc:spChg>
        <pc:spChg chg="add del">
          <ac:chgData name="kartik ghagre" userId="6d2a1c1005ea3aff" providerId="LiveId" clId="{9D9D213C-89DF-4CCE-9BA5-C7CB7F5C5FBF}" dt="2022-11-28T01:29:39.026" v="4850" actId="26606"/>
          <ac:spMkLst>
            <pc:docMk/>
            <pc:sldMk cId="3053060530" sldId="256"/>
            <ac:spMk id="220" creationId="{683AA549-1F0C-46E0-AAD8-DC3DC6CA6181}"/>
          </ac:spMkLst>
        </pc:spChg>
        <pc:spChg chg="add del">
          <ac:chgData name="kartik ghagre" userId="6d2a1c1005ea3aff" providerId="LiveId" clId="{9D9D213C-89DF-4CCE-9BA5-C7CB7F5C5FBF}" dt="2022-11-28T01:29:39.026" v="4850" actId="26606"/>
          <ac:spMkLst>
            <pc:docMk/>
            <pc:sldMk cId="3053060530" sldId="256"/>
            <ac:spMk id="233" creationId="{03E51277-1095-412F-913B-8FA8021AA626}"/>
          </ac:spMkLst>
        </pc:spChg>
        <pc:spChg chg="add del">
          <ac:chgData name="kartik ghagre" userId="6d2a1c1005ea3aff" providerId="LiveId" clId="{9D9D213C-89DF-4CCE-9BA5-C7CB7F5C5FBF}" dt="2022-11-28T01:29:48.732" v="4855" actId="26606"/>
          <ac:spMkLst>
            <pc:docMk/>
            <pc:sldMk cId="3053060530" sldId="256"/>
            <ac:spMk id="242" creationId="{8651CFA9-6065-4243-AC48-858E359780B1}"/>
          </ac:spMkLst>
        </pc:spChg>
        <pc:spChg chg="add del">
          <ac:chgData name="kartik ghagre" userId="6d2a1c1005ea3aff" providerId="LiveId" clId="{9D9D213C-89DF-4CCE-9BA5-C7CB7F5C5FBF}" dt="2022-11-28T01:29:48.732" v="4855" actId="26606"/>
          <ac:spMkLst>
            <pc:docMk/>
            <pc:sldMk cId="3053060530" sldId="256"/>
            <ac:spMk id="244" creationId="{FBFC6891-CBA5-427E-98AC-BF56BB033089}"/>
          </ac:spMkLst>
        </pc:spChg>
        <pc:spChg chg="add del">
          <ac:chgData name="kartik ghagre" userId="6d2a1c1005ea3aff" providerId="LiveId" clId="{9D9D213C-89DF-4CCE-9BA5-C7CB7F5C5FBF}" dt="2022-11-28T01:29:40.611" v="4852" actId="26606"/>
          <ac:spMkLst>
            <pc:docMk/>
            <pc:sldMk cId="3053060530" sldId="256"/>
            <ac:spMk id="259" creationId="{F1174801-1395-44C5-9B00-CCAC45C056E7}"/>
          </ac:spMkLst>
        </pc:spChg>
        <pc:spChg chg="add del">
          <ac:chgData name="kartik ghagre" userId="6d2a1c1005ea3aff" providerId="LiveId" clId="{9D9D213C-89DF-4CCE-9BA5-C7CB7F5C5FBF}" dt="2022-11-28T01:29:40.611" v="4852" actId="26606"/>
          <ac:spMkLst>
            <pc:docMk/>
            <pc:sldMk cId="3053060530" sldId="256"/>
            <ac:spMk id="260" creationId="{996DFAFB-BCE1-4BEC-82FB-D574234DEF0A}"/>
          </ac:spMkLst>
        </pc:spChg>
        <pc:spChg chg="add del">
          <ac:chgData name="kartik ghagre" userId="6d2a1c1005ea3aff" providerId="LiveId" clId="{9D9D213C-89DF-4CCE-9BA5-C7CB7F5C5FBF}" dt="2022-11-28T01:29:40.611" v="4852" actId="26606"/>
          <ac:spMkLst>
            <pc:docMk/>
            <pc:sldMk cId="3053060530" sldId="256"/>
            <ac:spMk id="261" creationId="{16F61E84-9DCA-4F22-94BC-C901DB49995D}"/>
          </ac:spMkLst>
        </pc:spChg>
        <pc:grpChg chg="del">
          <ac:chgData name="kartik ghagre" userId="6d2a1c1005ea3aff" providerId="LiveId" clId="{9D9D213C-89DF-4CCE-9BA5-C7CB7F5C5FBF}" dt="2022-11-27T22:27:25.178" v="4025" actId="26606"/>
          <ac:grpSpMkLst>
            <pc:docMk/>
            <pc:sldMk cId="3053060530" sldId="256"/>
            <ac:grpSpMk id="53" creationId="{7092E392-4FB7-4E2D-928D-EFC63D148E1E}"/>
          </ac:grpSpMkLst>
        </pc:grpChg>
        <pc:grpChg chg="del">
          <ac:chgData name="kartik ghagre" userId="6d2a1c1005ea3aff" providerId="LiveId" clId="{9D9D213C-89DF-4CCE-9BA5-C7CB7F5C5FBF}" dt="2022-11-27T22:27:25.178" v="4025" actId="26606"/>
          <ac:grpSpMkLst>
            <pc:docMk/>
            <pc:sldMk cId="3053060530" sldId="256"/>
            <ac:grpSpMk id="63" creationId="{A7C60A7A-4212-46AC-80A2-DE231DD3D19F}"/>
          </ac:grpSpMkLst>
        </pc:grpChg>
        <pc:grpChg chg="del">
          <ac:chgData name="kartik ghagre" userId="6d2a1c1005ea3aff" providerId="LiveId" clId="{9D9D213C-89DF-4CCE-9BA5-C7CB7F5C5FBF}" dt="2022-11-27T22:27:25.178" v="4025" actId="26606"/>
          <ac:grpSpMkLst>
            <pc:docMk/>
            <pc:sldMk cId="3053060530" sldId="256"/>
            <ac:grpSpMk id="75" creationId="{5C0E6139-8A19-4905-87E2-E547D7B7F1AF}"/>
          </ac:grpSpMkLst>
        </pc:grpChg>
        <pc:grpChg chg="add del">
          <ac:chgData name="kartik ghagre" userId="6d2a1c1005ea3aff" providerId="LiveId" clId="{9D9D213C-89DF-4CCE-9BA5-C7CB7F5C5FBF}" dt="2022-11-28T01:28:46.054" v="4814" actId="26606"/>
          <ac:grpSpMkLst>
            <pc:docMk/>
            <pc:sldMk cId="3053060530" sldId="256"/>
            <ac:grpSpMk id="88" creationId="{18579DB9-24B0-487B-81E3-8D02AD5F8C81}"/>
          </ac:grpSpMkLst>
        </pc:grpChg>
        <pc:grpChg chg="add del">
          <ac:chgData name="kartik ghagre" userId="6d2a1c1005ea3aff" providerId="LiveId" clId="{9D9D213C-89DF-4CCE-9BA5-C7CB7F5C5FBF}" dt="2022-11-28T01:28:46.054" v="4814" actId="26606"/>
          <ac:grpSpMkLst>
            <pc:docMk/>
            <pc:sldMk cId="3053060530" sldId="256"/>
            <ac:grpSpMk id="97" creationId="{8F281804-17FE-49B9-9065-1A44CD473CAE}"/>
          </ac:grpSpMkLst>
        </pc:grpChg>
        <pc:grpChg chg="add del">
          <ac:chgData name="kartik ghagre" userId="6d2a1c1005ea3aff" providerId="LiveId" clId="{9D9D213C-89DF-4CCE-9BA5-C7CB7F5C5FBF}" dt="2022-11-28T01:29:17.617" v="4847" actId="26606"/>
          <ac:grpSpMkLst>
            <pc:docMk/>
            <pc:sldMk cId="3053060530" sldId="256"/>
            <ac:grpSpMk id="117" creationId="{18579DB9-24B0-487B-81E3-8D02AD5F8C81}"/>
          </ac:grpSpMkLst>
        </pc:grpChg>
        <pc:grpChg chg="add del">
          <ac:chgData name="kartik ghagre" userId="6d2a1c1005ea3aff" providerId="LiveId" clId="{9D9D213C-89DF-4CCE-9BA5-C7CB7F5C5FBF}" dt="2022-11-28T01:29:17.617" v="4847" actId="26606"/>
          <ac:grpSpMkLst>
            <pc:docMk/>
            <pc:sldMk cId="3053060530" sldId="256"/>
            <ac:grpSpMk id="126" creationId="{5C0E6139-8A19-4905-87E2-E547D7B7F1AF}"/>
          </ac:grpSpMkLst>
        </pc:grpChg>
        <pc:grpChg chg="add del">
          <ac:chgData name="kartik ghagre" userId="6d2a1c1005ea3aff" providerId="LiveId" clId="{9D9D213C-89DF-4CCE-9BA5-C7CB7F5C5FBF}" dt="2022-11-28T01:29:17.617" v="4847" actId="26606"/>
          <ac:grpSpMkLst>
            <pc:docMk/>
            <pc:sldMk cId="3053060530" sldId="256"/>
            <ac:grpSpMk id="130" creationId="{8F281804-17FE-49B9-9065-1A44CD473CAE}"/>
          </ac:grpSpMkLst>
        </pc:grpChg>
        <pc:grpChg chg="add del">
          <ac:chgData name="kartik ghagre" userId="6d2a1c1005ea3aff" providerId="LiveId" clId="{9D9D213C-89DF-4CCE-9BA5-C7CB7F5C5FBF}" dt="2022-11-28T01:29:17.601" v="4846" actId="26606"/>
          <ac:grpSpMkLst>
            <pc:docMk/>
            <pc:sldMk cId="3053060530" sldId="256"/>
            <ac:grpSpMk id="150" creationId="{B858DA4F-B13B-4D82-A95F-CBF114BDDD7A}"/>
          </ac:grpSpMkLst>
        </pc:grpChg>
        <pc:grpChg chg="add del">
          <ac:chgData name="kartik ghagre" userId="6d2a1c1005ea3aff" providerId="LiveId" clId="{9D9D213C-89DF-4CCE-9BA5-C7CB7F5C5FBF}" dt="2022-11-28T01:29:17.601" v="4846" actId="26606"/>
          <ac:grpSpMkLst>
            <pc:docMk/>
            <pc:sldMk cId="3053060530" sldId="256"/>
            <ac:grpSpMk id="176" creationId="{D77BF9F5-CA63-42A6-AC93-C2BDF4727665}"/>
          </ac:grpSpMkLst>
        </pc:grpChg>
        <pc:grpChg chg="add del">
          <ac:chgData name="kartik ghagre" userId="6d2a1c1005ea3aff" providerId="LiveId" clId="{9D9D213C-89DF-4CCE-9BA5-C7CB7F5C5FBF}" dt="2022-11-28T01:29:17.601" v="4846" actId="26606"/>
          <ac:grpSpMkLst>
            <pc:docMk/>
            <pc:sldMk cId="3053060530" sldId="256"/>
            <ac:grpSpMk id="187" creationId="{94D09F36-C387-49FA-9BEA-D0427CE84C57}"/>
          </ac:grpSpMkLst>
        </pc:grpChg>
        <pc:grpChg chg="add del">
          <ac:chgData name="kartik ghagre" userId="6d2a1c1005ea3aff" providerId="LiveId" clId="{9D9D213C-89DF-4CCE-9BA5-C7CB7F5C5FBF}" dt="2022-11-28T01:29:48.732" v="4855" actId="26606"/>
          <ac:grpSpMkLst>
            <pc:docMk/>
            <pc:sldMk cId="3053060530" sldId="256"/>
            <ac:grpSpMk id="194" creationId="{18579DB9-24B0-487B-81E3-8D02AD5F8C81}"/>
          </ac:grpSpMkLst>
        </pc:grpChg>
        <pc:grpChg chg="add del">
          <ac:chgData name="kartik ghagre" userId="6d2a1c1005ea3aff" providerId="LiveId" clId="{9D9D213C-89DF-4CCE-9BA5-C7CB7F5C5FBF}" dt="2022-11-28T01:29:48.732" v="4855" actId="26606"/>
          <ac:grpSpMkLst>
            <pc:docMk/>
            <pc:sldMk cId="3053060530" sldId="256"/>
            <ac:grpSpMk id="202" creationId="{8F281804-17FE-49B9-9065-1A44CD473CAE}"/>
          </ac:grpSpMkLst>
        </pc:grpChg>
        <pc:grpChg chg="add del">
          <ac:chgData name="kartik ghagre" userId="6d2a1c1005ea3aff" providerId="LiveId" clId="{9D9D213C-89DF-4CCE-9BA5-C7CB7F5C5FBF}" dt="2022-11-28T01:29:48.732" v="4855" actId="26606"/>
          <ac:grpSpMkLst>
            <pc:docMk/>
            <pc:sldMk cId="3053060530" sldId="256"/>
            <ac:grpSpMk id="219" creationId="{C3279E8D-2BAA-4CB1-834B-09FADD54DE56}"/>
          </ac:grpSpMkLst>
        </pc:grpChg>
        <pc:grpChg chg="add del">
          <ac:chgData name="kartik ghagre" userId="6d2a1c1005ea3aff" providerId="LiveId" clId="{9D9D213C-89DF-4CCE-9BA5-C7CB7F5C5FBF}" dt="2022-11-28T01:29:39.026" v="4850" actId="26606"/>
          <ac:grpSpMkLst>
            <pc:docMk/>
            <pc:sldMk cId="3053060530" sldId="256"/>
            <ac:grpSpMk id="222" creationId="{7B2F7E43-35EC-4103-9D95-2ACDB00387CC}"/>
          </ac:grpSpMkLst>
        </pc:grpChg>
        <pc:grpChg chg="add del">
          <ac:chgData name="kartik ghagre" userId="6d2a1c1005ea3aff" providerId="LiveId" clId="{9D9D213C-89DF-4CCE-9BA5-C7CB7F5C5FBF}" dt="2022-11-28T01:29:48.732" v="4855" actId="26606"/>
          <ac:grpSpMkLst>
            <pc:docMk/>
            <pc:sldMk cId="3053060530" sldId="256"/>
            <ac:grpSpMk id="224" creationId="{03E9870D-4BBA-43AF-8D44-BBADF020CFF6}"/>
          </ac:grpSpMkLst>
        </pc:grpChg>
        <pc:grpChg chg="add del">
          <ac:chgData name="kartik ghagre" userId="6d2a1c1005ea3aff" providerId="LiveId" clId="{9D9D213C-89DF-4CCE-9BA5-C7CB7F5C5FBF}" dt="2022-11-28T01:29:39.026" v="4850" actId="26606"/>
          <ac:grpSpMkLst>
            <pc:docMk/>
            <pc:sldMk cId="3053060530" sldId="256"/>
            <ac:grpSpMk id="235" creationId="{96F2112D-BBBE-46A6-B66D-A3F02ED3284E}"/>
          </ac:grpSpMkLst>
        </pc:grpChg>
        <pc:grpChg chg="add del">
          <ac:chgData name="kartik ghagre" userId="6d2a1c1005ea3aff" providerId="LiveId" clId="{9D9D213C-89DF-4CCE-9BA5-C7CB7F5C5FBF}" dt="2022-11-28T01:29:48.732" v="4855" actId="26606"/>
          <ac:grpSpMkLst>
            <pc:docMk/>
            <pc:sldMk cId="3053060530" sldId="256"/>
            <ac:grpSpMk id="246" creationId="{F4436A75-A020-494B-B70E-85CBD21EA361}"/>
          </ac:grpSpMkLst>
        </pc:grpChg>
        <pc:grpChg chg="add del">
          <ac:chgData name="kartik ghagre" userId="6d2a1c1005ea3aff" providerId="LiveId" clId="{9D9D213C-89DF-4CCE-9BA5-C7CB7F5C5FBF}" dt="2022-11-28T01:29:39.026" v="4850" actId="26606"/>
          <ac:grpSpMkLst>
            <pc:docMk/>
            <pc:sldMk cId="3053060530" sldId="256"/>
            <ac:grpSpMk id="255" creationId="{DDB99EF5-8801-40E2-83D3-196FADCBBA7F}"/>
          </ac:grpSpMkLst>
        </pc:grpChg>
        <pc:grpChg chg="add del">
          <ac:chgData name="kartik ghagre" userId="6d2a1c1005ea3aff" providerId="LiveId" clId="{9D9D213C-89DF-4CCE-9BA5-C7CB7F5C5FBF}" dt="2022-11-28T01:29:48.732" v="4855" actId="26606"/>
          <ac:grpSpMkLst>
            <pc:docMk/>
            <pc:sldMk cId="3053060530" sldId="256"/>
            <ac:grpSpMk id="258" creationId="{DB8ED0A1-FF45-4EE6-ADE8-2F2ED0D394EF}"/>
          </ac:grpSpMkLst>
        </pc:grpChg>
        <pc:grpChg chg="add del">
          <ac:chgData name="kartik ghagre" userId="6d2a1c1005ea3aff" providerId="LiveId" clId="{9D9D213C-89DF-4CCE-9BA5-C7CB7F5C5FBF}" dt="2022-11-28T01:29:40.611" v="4852" actId="26606"/>
          <ac:grpSpMkLst>
            <pc:docMk/>
            <pc:sldMk cId="3053060530" sldId="256"/>
            <ac:grpSpMk id="262" creationId="{18579DB9-24B0-487B-81E3-8D02AD5F8C81}"/>
          </ac:grpSpMkLst>
        </pc:grpChg>
        <pc:grpChg chg="add del">
          <ac:chgData name="kartik ghagre" userId="6d2a1c1005ea3aff" providerId="LiveId" clId="{9D9D213C-89DF-4CCE-9BA5-C7CB7F5C5FBF}" dt="2022-11-28T01:29:40.611" v="4852" actId="26606"/>
          <ac:grpSpMkLst>
            <pc:docMk/>
            <pc:sldMk cId="3053060530" sldId="256"/>
            <ac:grpSpMk id="269" creationId="{8F281804-17FE-49B9-9065-1A44CD473CAE}"/>
          </ac:grpSpMkLst>
        </pc:grpChg>
        <pc:picChg chg="mod ord">
          <ac:chgData name="kartik ghagre" userId="6d2a1c1005ea3aff" providerId="LiveId" clId="{9D9D213C-89DF-4CCE-9BA5-C7CB7F5C5FBF}" dt="2022-11-28T01:32:24.798" v="4869" actId="14100"/>
          <ac:picMkLst>
            <pc:docMk/>
            <pc:sldMk cId="3053060530" sldId="256"/>
            <ac:picMk id="4" creationId="{B4E74EBC-89B3-173A-F56F-B91D962AB222}"/>
          </ac:picMkLst>
        </pc:picChg>
      </pc:sldChg>
      <pc:sldChg chg="addSp delSp modSp mod setBg">
        <pc:chgData name="kartik ghagre" userId="6d2a1c1005ea3aff" providerId="LiveId" clId="{9D9D213C-89DF-4CCE-9BA5-C7CB7F5C5FBF}" dt="2022-11-28T01:19:08.472" v="4616" actId="20577"/>
        <pc:sldMkLst>
          <pc:docMk/>
          <pc:sldMk cId="1496569716" sldId="257"/>
        </pc:sldMkLst>
        <pc:spChg chg="mod">
          <ac:chgData name="kartik ghagre" userId="6d2a1c1005ea3aff" providerId="LiveId" clId="{9D9D213C-89DF-4CCE-9BA5-C7CB7F5C5FBF}" dt="2022-11-28T01:14:43.394" v="4492" actId="26606"/>
          <ac:spMkLst>
            <pc:docMk/>
            <pc:sldMk cId="1496569716" sldId="257"/>
            <ac:spMk id="2" creationId="{BCAF58A0-FC8F-D1C5-E31D-17CAD52945EA}"/>
          </ac:spMkLst>
        </pc:spChg>
        <pc:spChg chg="add del mod">
          <ac:chgData name="kartik ghagre" userId="6d2a1c1005ea3aff" providerId="LiveId" clId="{9D9D213C-89DF-4CCE-9BA5-C7CB7F5C5FBF}" dt="2022-11-28T01:14:43.394" v="4492" actId="26606"/>
          <ac:spMkLst>
            <pc:docMk/>
            <pc:sldMk cId="1496569716" sldId="257"/>
            <ac:spMk id="3" creationId="{20021E83-1808-A402-D2FE-21A36218CC11}"/>
          </ac:spMkLst>
        </pc:spChg>
        <pc:spChg chg="add">
          <ac:chgData name="kartik ghagre" userId="6d2a1c1005ea3aff" providerId="LiveId" clId="{9D9D213C-89DF-4CCE-9BA5-C7CB7F5C5FBF}" dt="2022-11-28T01:14:43.394" v="4492" actId="26606"/>
          <ac:spMkLst>
            <pc:docMk/>
            <pc:sldMk cId="1496569716" sldId="257"/>
            <ac:spMk id="6" creationId="{8651CFA9-6065-4243-AC48-858E359780B1}"/>
          </ac:spMkLst>
        </pc:spChg>
        <pc:spChg chg="add">
          <ac:chgData name="kartik ghagre" userId="6d2a1c1005ea3aff" providerId="LiveId" clId="{9D9D213C-89DF-4CCE-9BA5-C7CB7F5C5FBF}" dt="2022-11-28T01:14:43.394" v="4492" actId="26606"/>
          <ac:spMkLst>
            <pc:docMk/>
            <pc:sldMk cId="1496569716" sldId="257"/>
            <ac:spMk id="8" creationId="{37962AE0-6A1C-4B76-9D52-10E5E6D7D3BB}"/>
          </ac:spMkLst>
        </pc:spChg>
        <pc:spChg chg="add del">
          <ac:chgData name="kartik ghagre" userId="6d2a1c1005ea3aff" providerId="LiveId" clId="{9D9D213C-89DF-4CCE-9BA5-C7CB7F5C5FBF}" dt="2022-11-28T01:13:10.132" v="4466" actId="26606"/>
          <ac:spMkLst>
            <pc:docMk/>
            <pc:sldMk cId="1496569716" sldId="257"/>
            <ac:spMk id="9" creationId="{8651CFA9-6065-4243-AC48-858E359780B1}"/>
          </ac:spMkLst>
        </pc:spChg>
        <pc:spChg chg="add del">
          <ac:chgData name="kartik ghagre" userId="6d2a1c1005ea3aff" providerId="LiveId" clId="{9D9D213C-89DF-4CCE-9BA5-C7CB7F5C5FBF}" dt="2022-11-28T01:13:10.132" v="4466" actId="26606"/>
          <ac:spMkLst>
            <pc:docMk/>
            <pc:sldMk cId="1496569716" sldId="257"/>
            <ac:spMk id="10" creationId="{20021E83-1808-A402-D2FE-21A36218CC11}"/>
          </ac:spMkLst>
        </pc:spChg>
        <pc:spChg chg="add del">
          <ac:chgData name="kartik ghagre" userId="6d2a1c1005ea3aff" providerId="LiveId" clId="{9D9D213C-89DF-4CCE-9BA5-C7CB7F5C5FBF}" dt="2022-11-28T01:13:10.132" v="4466" actId="26606"/>
          <ac:spMkLst>
            <pc:docMk/>
            <pc:sldMk cId="1496569716" sldId="257"/>
            <ac:spMk id="11" creationId="{37962AE0-6A1C-4B76-9D52-10E5E6D7D3BB}"/>
          </ac:spMkLst>
        </pc:spChg>
        <pc:spChg chg="add del">
          <ac:chgData name="kartik ghagre" userId="6d2a1c1005ea3aff" providerId="LiveId" clId="{9D9D213C-89DF-4CCE-9BA5-C7CB7F5C5FBF}" dt="2022-11-28T01:13:34.901" v="4474" actId="26606"/>
          <ac:spMkLst>
            <pc:docMk/>
            <pc:sldMk cId="1496569716" sldId="257"/>
            <ac:spMk id="40" creationId="{8651CFA9-6065-4243-AC48-858E359780B1}"/>
          </ac:spMkLst>
        </pc:spChg>
        <pc:spChg chg="add del">
          <ac:chgData name="kartik ghagre" userId="6d2a1c1005ea3aff" providerId="LiveId" clId="{9D9D213C-89DF-4CCE-9BA5-C7CB7F5C5FBF}" dt="2022-11-28T01:13:34.901" v="4474" actId="26606"/>
          <ac:spMkLst>
            <pc:docMk/>
            <pc:sldMk cId="1496569716" sldId="257"/>
            <ac:spMk id="41" creationId="{37962AE0-6A1C-4B76-9D52-10E5E6D7D3BB}"/>
          </ac:spMkLst>
        </pc:spChg>
        <pc:spChg chg="add del">
          <ac:chgData name="kartik ghagre" userId="6d2a1c1005ea3aff" providerId="LiveId" clId="{9D9D213C-89DF-4CCE-9BA5-C7CB7F5C5FBF}" dt="2022-11-28T01:13:36.013" v="4476" actId="26606"/>
          <ac:spMkLst>
            <pc:docMk/>
            <pc:sldMk cId="1496569716" sldId="257"/>
            <ac:spMk id="46" creationId="{8651CFA9-6065-4243-AC48-858E359780B1}"/>
          </ac:spMkLst>
        </pc:spChg>
        <pc:spChg chg="add del">
          <ac:chgData name="kartik ghagre" userId="6d2a1c1005ea3aff" providerId="LiveId" clId="{9D9D213C-89DF-4CCE-9BA5-C7CB7F5C5FBF}" dt="2022-11-28T01:13:36.013" v="4476" actId="26606"/>
          <ac:spMkLst>
            <pc:docMk/>
            <pc:sldMk cId="1496569716" sldId="257"/>
            <ac:spMk id="47" creationId="{37962AE0-6A1C-4B76-9D52-10E5E6D7D3BB}"/>
          </ac:spMkLst>
        </pc:spChg>
        <pc:spChg chg="add del">
          <ac:chgData name="kartik ghagre" userId="6d2a1c1005ea3aff" providerId="LiveId" clId="{9D9D213C-89DF-4CCE-9BA5-C7CB7F5C5FBF}" dt="2022-11-28T01:13:36.013" v="4476" actId="26606"/>
          <ac:spMkLst>
            <pc:docMk/>
            <pc:sldMk cId="1496569716" sldId="257"/>
            <ac:spMk id="48" creationId="{16E12301-1C96-4D15-9838-D5B894B22365}"/>
          </ac:spMkLst>
        </pc:spChg>
        <pc:spChg chg="add del">
          <ac:chgData name="kartik ghagre" userId="6d2a1c1005ea3aff" providerId="LiveId" clId="{9D9D213C-89DF-4CCE-9BA5-C7CB7F5C5FBF}" dt="2022-11-28T01:13:36.013" v="4476" actId="26606"/>
          <ac:spMkLst>
            <pc:docMk/>
            <pc:sldMk cId="1496569716" sldId="257"/>
            <ac:spMk id="65" creationId="{20021E83-1808-A402-D2FE-21A36218CC11}"/>
          </ac:spMkLst>
        </pc:spChg>
        <pc:spChg chg="add del">
          <ac:chgData name="kartik ghagre" userId="6d2a1c1005ea3aff" providerId="LiveId" clId="{9D9D213C-89DF-4CCE-9BA5-C7CB7F5C5FBF}" dt="2022-11-28T01:13:40.741" v="4478" actId="26606"/>
          <ac:spMkLst>
            <pc:docMk/>
            <pc:sldMk cId="1496569716" sldId="257"/>
            <ac:spMk id="67" creationId="{8651CFA9-6065-4243-AC48-858E359780B1}"/>
          </ac:spMkLst>
        </pc:spChg>
        <pc:spChg chg="add del">
          <ac:chgData name="kartik ghagre" userId="6d2a1c1005ea3aff" providerId="LiveId" clId="{9D9D213C-89DF-4CCE-9BA5-C7CB7F5C5FBF}" dt="2022-11-28T01:13:40.741" v="4478" actId="26606"/>
          <ac:spMkLst>
            <pc:docMk/>
            <pc:sldMk cId="1496569716" sldId="257"/>
            <ac:spMk id="68" creationId="{37962AE0-6A1C-4B76-9D52-10E5E6D7D3BB}"/>
          </ac:spMkLst>
        </pc:spChg>
        <pc:spChg chg="add del">
          <ac:chgData name="kartik ghagre" userId="6d2a1c1005ea3aff" providerId="LiveId" clId="{9D9D213C-89DF-4CCE-9BA5-C7CB7F5C5FBF}" dt="2022-11-28T01:13:40.741" v="4478" actId="26606"/>
          <ac:spMkLst>
            <pc:docMk/>
            <pc:sldMk cId="1496569716" sldId="257"/>
            <ac:spMk id="69" creationId="{16E12301-1C96-4D15-9838-D5B894B22365}"/>
          </ac:spMkLst>
        </pc:spChg>
        <pc:spChg chg="add del">
          <ac:chgData name="kartik ghagre" userId="6d2a1c1005ea3aff" providerId="LiveId" clId="{9D9D213C-89DF-4CCE-9BA5-C7CB7F5C5FBF}" dt="2022-11-28T01:13:40.741" v="4478" actId="26606"/>
          <ac:spMkLst>
            <pc:docMk/>
            <pc:sldMk cId="1496569716" sldId="257"/>
            <ac:spMk id="74" creationId="{20021E83-1808-A402-D2FE-21A36218CC11}"/>
          </ac:spMkLst>
        </pc:spChg>
        <pc:spChg chg="add del">
          <ac:chgData name="kartik ghagre" userId="6d2a1c1005ea3aff" providerId="LiveId" clId="{9D9D213C-89DF-4CCE-9BA5-C7CB7F5C5FBF}" dt="2022-11-28T01:13:46.560" v="4480" actId="26606"/>
          <ac:spMkLst>
            <pc:docMk/>
            <pc:sldMk cId="1496569716" sldId="257"/>
            <ac:spMk id="76" creationId="{8651CFA9-6065-4243-AC48-858E359780B1}"/>
          </ac:spMkLst>
        </pc:spChg>
        <pc:spChg chg="add del">
          <ac:chgData name="kartik ghagre" userId="6d2a1c1005ea3aff" providerId="LiveId" clId="{9D9D213C-89DF-4CCE-9BA5-C7CB7F5C5FBF}" dt="2022-11-28T01:13:46.560" v="4480" actId="26606"/>
          <ac:spMkLst>
            <pc:docMk/>
            <pc:sldMk cId="1496569716" sldId="257"/>
            <ac:spMk id="77" creationId="{37962AE0-6A1C-4B76-9D52-10E5E6D7D3BB}"/>
          </ac:spMkLst>
        </pc:spChg>
        <pc:spChg chg="add del">
          <ac:chgData name="kartik ghagre" userId="6d2a1c1005ea3aff" providerId="LiveId" clId="{9D9D213C-89DF-4CCE-9BA5-C7CB7F5C5FBF}" dt="2022-11-28T01:13:56.123" v="4484" actId="26606"/>
          <ac:spMkLst>
            <pc:docMk/>
            <pc:sldMk cId="1496569716" sldId="257"/>
            <ac:spMk id="99" creationId="{8651CFA9-6065-4243-AC48-858E359780B1}"/>
          </ac:spMkLst>
        </pc:spChg>
        <pc:spChg chg="add del">
          <ac:chgData name="kartik ghagre" userId="6d2a1c1005ea3aff" providerId="LiveId" clId="{9D9D213C-89DF-4CCE-9BA5-C7CB7F5C5FBF}" dt="2022-11-28T01:13:56.123" v="4484" actId="26606"/>
          <ac:spMkLst>
            <pc:docMk/>
            <pc:sldMk cId="1496569716" sldId="257"/>
            <ac:spMk id="100" creationId="{37962AE0-6A1C-4B76-9D52-10E5E6D7D3BB}"/>
          </ac:spMkLst>
        </pc:spChg>
        <pc:spChg chg="add del">
          <ac:chgData name="kartik ghagre" userId="6d2a1c1005ea3aff" providerId="LiveId" clId="{9D9D213C-89DF-4CCE-9BA5-C7CB7F5C5FBF}" dt="2022-11-28T01:13:56.123" v="4484" actId="26606"/>
          <ac:spMkLst>
            <pc:docMk/>
            <pc:sldMk cId="1496569716" sldId="257"/>
            <ac:spMk id="103" creationId="{20021E83-1808-A402-D2FE-21A36218CC11}"/>
          </ac:spMkLst>
        </pc:spChg>
        <pc:spChg chg="add del">
          <ac:chgData name="kartik ghagre" userId="6d2a1c1005ea3aff" providerId="LiveId" clId="{9D9D213C-89DF-4CCE-9BA5-C7CB7F5C5FBF}" dt="2022-11-28T01:14:37.006" v="4490" actId="26606"/>
          <ac:spMkLst>
            <pc:docMk/>
            <pc:sldMk cId="1496569716" sldId="257"/>
            <ac:spMk id="108" creationId="{8651CFA9-6065-4243-AC48-858E359780B1}"/>
          </ac:spMkLst>
        </pc:spChg>
        <pc:spChg chg="add del">
          <ac:chgData name="kartik ghagre" userId="6d2a1c1005ea3aff" providerId="LiveId" clId="{9D9D213C-89DF-4CCE-9BA5-C7CB7F5C5FBF}" dt="2022-11-28T01:14:37.006" v="4490" actId="26606"/>
          <ac:spMkLst>
            <pc:docMk/>
            <pc:sldMk cId="1496569716" sldId="257"/>
            <ac:spMk id="109" creationId="{37962AE0-6A1C-4B76-9D52-10E5E6D7D3BB}"/>
          </ac:spMkLst>
        </pc:spChg>
        <pc:spChg chg="add del mod">
          <ac:chgData name="kartik ghagre" userId="6d2a1c1005ea3aff" providerId="LiveId" clId="{9D9D213C-89DF-4CCE-9BA5-C7CB7F5C5FBF}" dt="2022-11-28T01:14:37.006" v="4490" actId="26606"/>
          <ac:spMkLst>
            <pc:docMk/>
            <pc:sldMk cId="1496569716" sldId="257"/>
            <ac:spMk id="119" creationId="{20021E83-1808-A402-D2FE-21A36218CC11}"/>
          </ac:spMkLst>
        </pc:spChg>
        <pc:grpChg chg="add del">
          <ac:chgData name="kartik ghagre" userId="6d2a1c1005ea3aff" providerId="LiveId" clId="{9D9D213C-89DF-4CCE-9BA5-C7CB7F5C5FBF}" dt="2022-11-28T01:13:10.132" v="4466" actId="26606"/>
          <ac:grpSpMkLst>
            <pc:docMk/>
            <pc:sldMk cId="1496569716" sldId="257"/>
            <ac:grpSpMk id="13" creationId="{9C6A6A21-4C17-4D70-902F-429763934904}"/>
          </ac:grpSpMkLst>
        </pc:grpChg>
        <pc:grpChg chg="add del">
          <ac:chgData name="kartik ghagre" userId="6d2a1c1005ea3aff" providerId="LiveId" clId="{9D9D213C-89DF-4CCE-9BA5-C7CB7F5C5FBF}" dt="2022-11-28T01:13:40.741" v="4478" actId="26606"/>
          <ac:grpSpMkLst>
            <pc:docMk/>
            <pc:sldMk cId="1496569716" sldId="257"/>
            <ac:grpSpMk id="15" creationId="{D7A5FD75-4B35-4162-9304-569491255811}"/>
          </ac:grpSpMkLst>
        </pc:grpChg>
        <pc:grpChg chg="add">
          <ac:chgData name="kartik ghagre" userId="6d2a1c1005ea3aff" providerId="LiveId" clId="{9D9D213C-89DF-4CCE-9BA5-C7CB7F5C5FBF}" dt="2022-11-28T01:14:43.394" v="4492" actId="26606"/>
          <ac:grpSpMkLst>
            <pc:docMk/>
            <pc:sldMk cId="1496569716" sldId="257"/>
            <ac:grpSpMk id="22" creationId="{F73EC8D8-C118-4A24-B3A2-F22636F209B4}"/>
          </ac:grpSpMkLst>
        </pc:grpChg>
        <pc:grpChg chg="add del">
          <ac:chgData name="kartik ghagre" userId="6d2a1c1005ea3aff" providerId="LiveId" clId="{9D9D213C-89DF-4CCE-9BA5-C7CB7F5C5FBF}" dt="2022-11-28T01:13:10.132" v="4466" actId="26606"/>
          <ac:grpSpMkLst>
            <pc:docMk/>
            <pc:sldMk cId="1496569716" sldId="257"/>
            <ac:grpSpMk id="23" creationId="{741948F9-C525-410D-9F0C-63EA1E0F393C}"/>
          </ac:grpSpMkLst>
        </pc:grpChg>
        <pc:grpChg chg="add del">
          <ac:chgData name="kartik ghagre" userId="6d2a1c1005ea3aff" providerId="LiveId" clId="{9D9D213C-89DF-4CCE-9BA5-C7CB7F5C5FBF}" dt="2022-11-28T01:13:36.013" v="4476" actId="26606"/>
          <ac:grpSpMkLst>
            <pc:docMk/>
            <pc:sldMk cId="1496569716" sldId="257"/>
            <ac:grpSpMk id="24" creationId="{34676384-D846-461C-B8F3-BDB849B4A408}"/>
          </ac:grpSpMkLst>
        </pc:grpChg>
        <pc:grpChg chg="add">
          <ac:chgData name="kartik ghagre" userId="6d2a1c1005ea3aff" providerId="LiveId" clId="{9D9D213C-89DF-4CCE-9BA5-C7CB7F5C5FBF}" dt="2022-11-28T01:14:43.394" v="4492" actId="26606"/>
          <ac:grpSpMkLst>
            <pc:docMk/>
            <pc:sldMk cId="1496569716" sldId="257"/>
            <ac:grpSpMk id="35" creationId="{3BA0B410-FA41-4CD6-A923-146E029BBB25}"/>
          </ac:grpSpMkLst>
        </pc:grpChg>
        <pc:grpChg chg="add del">
          <ac:chgData name="kartik ghagre" userId="6d2a1c1005ea3aff" providerId="LiveId" clId="{9D9D213C-89DF-4CCE-9BA5-C7CB7F5C5FBF}" dt="2022-11-28T01:13:34.901" v="4474" actId="26606"/>
          <ac:grpSpMkLst>
            <pc:docMk/>
            <pc:sldMk cId="1496569716" sldId="257"/>
            <ac:grpSpMk id="42" creationId="{465E612B-616F-44E5-A649-F2B268BA35CC}"/>
          </ac:grpSpMkLst>
        </pc:grpChg>
        <pc:grpChg chg="add del">
          <ac:chgData name="kartik ghagre" userId="6d2a1c1005ea3aff" providerId="LiveId" clId="{9D9D213C-89DF-4CCE-9BA5-C7CB7F5C5FBF}" dt="2022-11-28T01:13:34.901" v="4474" actId="26606"/>
          <ac:grpSpMkLst>
            <pc:docMk/>
            <pc:sldMk cId="1496569716" sldId="257"/>
            <ac:grpSpMk id="43" creationId="{ADB812D4-854E-4DD6-A613-797C10E75225}"/>
          </ac:grpSpMkLst>
        </pc:grpChg>
        <pc:grpChg chg="add del">
          <ac:chgData name="kartik ghagre" userId="6d2a1c1005ea3aff" providerId="LiveId" clId="{9D9D213C-89DF-4CCE-9BA5-C7CB7F5C5FBF}" dt="2022-11-28T01:13:36.013" v="4476" actId="26606"/>
          <ac:grpSpMkLst>
            <pc:docMk/>
            <pc:sldMk cId="1496569716" sldId="257"/>
            <ac:grpSpMk id="50" creationId="{D7A5FD75-4B35-4162-9304-569491255811}"/>
          </ac:grpSpMkLst>
        </pc:grpChg>
        <pc:grpChg chg="add del">
          <ac:chgData name="kartik ghagre" userId="6d2a1c1005ea3aff" providerId="LiveId" clId="{9D9D213C-89DF-4CCE-9BA5-C7CB7F5C5FBF}" dt="2022-11-28T01:13:40.741" v="4478" actId="26606"/>
          <ac:grpSpMkLst>
            <pc:docMk/>
            <pc:sldMk cId="1496569716" sldId="257"/>
            <ac:grpSpMk id="72" creationId="{34676384-D846-461C-B8F3-BDB849B4A408}"/>
          </ac:grpSpMkLst>
        </pc:grpChg>
        <pc:grpChg chg="add del">
          <ac:chgData name="kartik ghagre" userId="6d2a1c1005ea3aff" providerId="LiveId" clId="{9D9D213C-89DF-4CCE-9BA5-C7CB7F5C5FBF}" dt="2022-11-28T01:13:46.560" v="4480" actId="26606"/>
          <ac:grpSpMkLst>
            <pc:docMk/>
            <pc:sldMk cId="1496569716" sldId="257"/>
            <ac:grpSpMk id="78" creationId="{32D15CB3-AC64-41F7-86F8-22A111F3DC24}"/>
          </ac:grpSpMkLst>
        </pc:grpChg>
        <pc:grpChg chg="add del">
          <ac:chgData name="kartik ghagre" userId="6d2a1c1005ea3aff" providerId="LiveId" clId="{9D9D213C-89DF-4CCE-9BA5-C7CB7F5C5FBF}" dt="2022-11-28T01:13:46.560" v="4480" actId="26606"/>
          <ac:grpSpMkLst>
            <pc:docMk/>
            <pc:sldMk cId="1496569716" sldId="257"/>
            <ac:grpSpMk id="86" creationId="{921D9B61-CDA2-49D1-82AA-534691496FE5}"/>
          </ac:grpSpMkLst>
        </pc:grpChg>
        <pc:grpChg chg="add del">
          <ac:chgData name="kartik ghagre" userId="6d2a1c1005ea3aff" providerId="LiveId" clId="{9D9D213C-89DF-4CCE-9BA5-C7CB7F5C5FBF}" dt="2022-11-28T01:13:56.123" v="4484" actId="26606"/>
          <ac:grpSpMkLst>
            <pc:docMk/>
            <pc:sldMk cId="1496569716" sldId="257"/>
            <ac:grpSpMk id="101" creationId="{FADD1535-ED83-48B3-8EB1-671A080F0918}"/>
          </ac:grpSpMkLst>
        </pc:grpChg>
        <pc:grpChg chg="add del">
          <ac:chgData name="kartik ghagre" userId="6d2a1c1005ea3aff" providerId="LiveId" clId="{9D9D213C-89DF-4CCE-9BA5-C7CB7F5C5FBF}" dt="2022-11-28T01:13:56.123" v="4484" actId="26606"/>
          <ac:grpSpMkLst>
            <pc:docMk/>
            <pc:sldMk cId="1496569716" sldId="257"/>
            <ac:grpSpMk id="105" creationId="{01081332-6CA1-49C2-A979-7709509AD165}"/>
          </ac:grpSpMkLst>
        </pc:grpChg>
        <pc:grpChg chg="add del">
          <ac:chgData name="kartik ghagre" userId="6d2a1c1005ea3aff" providerId="LiveId" clId="{9D9D213C-89DF-4CCE-9BA5-C7CB7F5C5FBF}" dt="2022-11-28T01:14:37.006" v="4490" actId="26606"/>
          <ac:grpSpMkLst>
            <pc:docMk/>
            <pc:sldMk cId="1496569716" sldId="257"/>
            <ac:grpSpMk id="110" creationId="{9C6A6A21-4C17-4D70-902F-429763934904}"/>
          </ac:grpSpMkLst>
        </pc:grpChg>
        <pc:grpChg chg="add del">
          <ac:chgData name="kartik ghagre" userId="6d2a1c1005ea3aff" providerId="LiveId" clId="{9D9D213C-89DF-4CCE-9BA5-C7CB7F5C5FBF}" dt="2022-11-28T01:14:37.006" v="4490" actId="26606"/>
          <ac:grpSpMkLst>
            <pc:docMk/>
            <pc:sldMk cId="1496569716" sldId="257"/>
            <ac:grpSpMk id="121" creationId="{741948F9-C525-410D-9F0C-63EA1E0F393C}"/>
          </ac:grpSpMkLst>
        </pc:grpChg>
        <pc:graphicFrameChg chg="add del">
          <ac:chgData name="kartik ghagre" userId="6d2a1c1005ea3aff" providerId="LiveId" clId="{9D9D213C-89DF-4CCE-9BA5-C7CB7F5C5FBF}" dt="2022-11-28T01:13:00.556" v="4462" actId="26606"/>
          <ac:graphicFrameMkLst>
            <pc:docMk/>
            <pc:sldMk cId="1496569716" sldId="257"/>
            <ac:graphicFrameMk id="5" creationId="{50668AFE-0599-15FF-28FB-63E10BF7A7E6}"/>
          </ac:graphicFrameMkLst>
        </pc:graphicFrameChg>
        <pc:graphicFrameChg chg="add del">
          <ac:chgData name="kartik ghagre" userId="6d2a1c1005ea3aff" providerId="LiveId" clId="{9D9D213C-89DF-4CCE-9BA5-C7CB7F5C5FBF}" dt="2022-11-28T01:13:06.578" v="4464" actId="26606"/>
          <ac:graphicFrameMkLst>
            <pc:docMk/>
            <pc:sldMk cId="1496569716" sldId="257"/>
            <ac:graphicFrameMk id="7" creationId="{936BAFEA-9535-FB62-694B-2954A0BBB2E7}"/>
          </ac:graphicFrameMkLst>
        </pc:graphicFrameChg>
        <pc:graphicFrameChg chg="add del">
          <ac:chgData name="kartik ghagre" userId="6d2a1c1005ea3aff" providerId="LiveId" clId="{9D9D213C-89DF-4CCE-9BA5-C7CB7F5C5FBF}" dt="2022-11-28T01:13:11.770" v="4468" actId="26606"/>
          <ac:graphicFrameMkLst>
            <pc:docMk/>
            <pc:sldMk cId="1496569716" sldId="257"/>
            <ac:graphicFrameMk id="34" creationId="{9D35A348-C682-6559-D6D3-07B6546A6348}"/>
          </ac:graphicFrameMkLst>
        </pc:graphicFrameChg>
        <pc:graphicFrameChg chg="add del">
          <ac:chgData name="kartik ghagre" userId="6d2a1c1005ea3aff" providerId="LiveId" clId="{9D9D213C-89DF-4CCE-9BA5-C7CB7F5C5FBF}" dt="2022-11-28T01:13:19.946" v="4470" actId="26606"/>
          <ac:graphicFrameMkLst>
            <pc:docMk/>
            <pc:sldMk cId="1496569716" sldId="257"/>
            <ac:graphicFrameMk id="36" creationId="{50668AFE-0599-15FF-28FB-63E10BF7A7E6}"/>
          </ac:graphicFrameMkLst>
        </pc:graphicFrameChg>
        <pc:graphicFrameChg chg="add del">
          <ac:chgData name="kartik ghagre" userId="6d2a1c1005ea3aff" providerId="LiveId" clId="{9D9D213C-89DF-4CCE-9BA5-C7CB7F5C5FBF}" dt="2022-11-28T01:13:24.550" v="4472" actId="26606"/>
          <ac:graphicFrameMkLst>
            <pc:docMk/>
            <pc:sldMk cId="1496569716" sldId="257"/>
            <ac:graphicFrameMk id="38" creationId="{79574D4B-A075-81AF-F4A2-C84B7220018C}"/>
          </ac:graphicFrameMkLst>
        </pc:graphicFrameChg>
        <pc:graphicFrameChg chg="add mod">
          <ac:chgData name="kartik ghagre" userId="6d2a1c1005ea3aff" providerId="LiveId" clId="{9D9D213C-89DF-4CCE-9BA5-C7CB7F5C5FBF}" dt="2022-11-28T01:19:08.472" v="4616" actId="20577"/>
          <ac:graphicFrameMkLst>
            <pc:docMk/>
            <pc:sldMk cId="1496569716" sldId="257"/>
            <ac:graphicFrameMk id="39" creationId="{475DC24F-C716-A17E-E0CF-A3A2E82FA4DB}"/>
          </ac:graphicFrameMkLst>
        </pc:graphicFrameChg>
        <pc:graphicFrameChg chg="add del">
          <ac:chgData name="kartik ghagre" userId="6d2a1c1005ea3aff" providerId="LiveId" clId="{9D9D213C-89DF-4CCE-9BA5-C7CB7F5C5FBF}" dt="2022-11-28T01:13:34.901" v="4474" actId="26606"/>
          <ac:graphicFrameMkLst>
            <pc:docMk/>
            <pc:sldMk cId="1496569716" sldId="257"/>
            <ac:graphicFrameMk id="44" creationId="{C14F3764-B085-85A5-FCF1-8DE2C8A71562}"/>
          </ac:graphicFrameMkLst>
        </pc:graphicFrameChg>
        <pc:graphicFrameChg chg="add del">
          <ac:chgData name="kartik ghagre" userId="6d2a1c1005ea3aff" providerId="LiveId" clId="{9D9D213C-89DF-4CCE-9BA5-C7CB7F5C5FBF}" dt="2022-11-28T01:13:46.560" v="4480" actId="26606"/>
          <ac:graphicFrameMkLst>
            <pc:docMk/>
            <pc:sldMk cId="1496569716" sldId="257"/>
            <ac:graphicFrameMk id="95" creationId="{D33C94D4-C1F6-EC53-326B-C5C27BB4B786}"/>
          </ac:graphicFrameMkLst>
        </pc:graphicFrameChg>
        <pc:graphicFrameChg chg="add del">
          <ac:chgData name="kartik ghagre" userId="6d2a1c1005ea3aff" providerId="LiveId" clId="{9D9D213C-89DF-4CCE-9BA5-C7CB7F5C5FBF}" dt="2022-11-28T01:13:51.936" v="4482" actId="26606"/>
          <ac:graphicFrameMkLst>
            <pc:docMk/>
            <pc:sldMk cId="1496569716" sldId="257"/>
            <ac:graphicFrameMk id="97" creationId="{50668AFE-0599-15FF-28FB-63E10BF7A7E6}"/>
          </ac:graphicFrameMkLst>
        </pc:graphicFrameChg>
        <pc:picChg chg="add del">
          <ac:chgData name="kartik ghagre" userId="6d2a1c1005ea3aff" providerId="LiveId" clId="{9D9D213C-89DF-4CCE-9BA5-C7CB7F5C5FBF}" dt="2022-11-28T01:13:10.132" v="4466" actId="26606"/>
          <ac:picMkLst>
            <pc:docMk/>
            <pc:sldMk cId="1496569716" sldId="257"/>
            <ac:picMk id="12" creationId="{6D68A29C-0B05-CDF6-368A-02FC35A82058}"/>
          </ac:picMkLst>
        </pc:picChg>
        <pc:picChg chg="add del">
          <ac:chgData name="kartik ghagre" userId="6d2a1c1005ea3aff" providerId="LiveId" clId="{9D9D213C-89DF-4CCE-9BA5-C7CB7F5C5FBF}" dt="2022-11-28T01:13:36.013" v="4476" actId="26606"/>
          <ac:picMkLst>
            <pc:docMk/>
            <pc:sldMk cId="1496569716" sldId="257"/>
            <ac:picMk id="49" creationId="{28B9A44C-A13F-3E0C-015A-E1D28EB2A996}"/>
          </ac:picMkLst>
        </pc:picChg>
        <pc:picChg chg="add del">
          <ac:chgData name="kartik ghagre" userId="6d2a1c1005ea3aff" providerId="LiveId" clId="{9D9D213C-89DF-4CCE-9BA5-C7CB7F5C5FBF}" dt="2022-11-28T01:13:40.741" v="4478" actId="26606"/>
          <ac:picMkLst>
            <pc:docMk/>
            <pc:sldMk cId="1496569716" sldId="257"/>
            <ac:picMk id="70" creationId="{5A4FD263-88EE-7AF0-6BD0-899BC4AE32C8}"/>
          </ac:picMkLst>
        </pc:picChg>
        <pc:picChg chg="add del">
          <ac:chgData name="kartik ghagre" userId="6d2a1c1005ea3aff" providerId="LiveId" clId="{9D9D213C-89DF-4CCE-9BA5-C7CB7F5C5FBF}" dt="2022-11-28T01:13:56.123" v="4484" actId="26606"/>
          <ac:picMkLst>
            <pc:docMk/>
            <pc:sldMk cId="1496569716" sldId="257"/>
            <ac:picMk id="104" creationId="{E5FCD54A-9DB4-168A-98A5-E946E1CB2F68}"/>
          </ac:picMkLst>
        </pc:picChg>
        <pc:picChg chg="add del">
          <ac:chgData name="kartik ghagre" userId="6d2a1c1005ea3aff" providerId="LiveId" clId="{9D9D213C-89DF-4CCE-9BA5-C7CB7F5C5FBF}" dt="2022-11-28T01:14:37.006" v="4490" actId="26606"/>
          <ac:picMkLst>
            <pc:docMk/>
            <pc:sldMk cId="1496569716" sldId="257"/>
            <ac:picMk id="120" creationId="{6D68A29C-0B05-CDF6-368A-02FC35A82058}"/>
          </ac:picMkLst>
        </pc:picChg>
      </pc:sldChg>
      <pc:sldChg chg="addSp delSp modSp new mod">
        <pc:chgData name="kartik ghagre" userId="6d2a1c1005ea3aff" providerId="LiveId" clId="{9D9D213C-89DF-4CCE-9BA5-C7CB7F5C5FBF}" dt="2022-11-28T01:23:44.517" v="4658" actId="20577"/>
        <pc:sldMkLst>
          <pc:docMk/>
          <pc:sldMk cId="2105084329" sldId="258"/>
        </pc:sldMkLst>
        <pc:spChg chg="mod">
          <ac:chgData name="kartik ghagre" userId="6d2a1c1005ea3aff" providerId="LiveId" clId="{9D9D213C-89DF-4CCE-9BA5-C7CB7F5C5FBF}" dt="2022-11-27T21:22:00.797" v="1596" actId="1076"/>
          <ac:spMkLst>
            <pc:docMk/>
            <pc:sldMk cId="2105084329" sldId="258"/>
            <ac:spMk id="2" creationId="{A2B1D471-224F-E974-2AB2-165CD92D4B08}"/>
          </ac:spMkLst>
        </pc:spChg>
        <pc:spChg chg="add del mod">
          <ac:chgData name="kartik ghagre" userId="6d2a1c1005ea3aff" providerId="LiveId" clId="{9D9D213C-89DF-4CCE-9BA5-C7CB7F5C5FBF}" dt="2022-11-27T21:21:08.302" v="1593" actId="26606"/>
          <ac:spMkLst>
            <pc:docMk/>
            <pc:sldMk cId="2105084329" sldId="258"/>
            <ac:spMk id="3" creationId="{4D5CD2AE-CD6F-5B6F-F54C-D89BC1906B32}"/>
          </ac:spMkLst>
        </pc:spChg>
        <pc:spChg chg="add mod">
          <ac:chgData name="kartik ghagre" userId="6d2a1c1005ea3aff" providerId="LiveId" clId="{9D9D213C-89DF-4CCE-9BA5-C7CB7F5C5FBF}" dt="2022-11-27T21:28:45.529" v="1854" actId="20577"/>
          <ac:spMkLst>
            <pc:docMk/>
            <pc:sldMk cId="2105084329" sldId="258"/>
            <ac:spMk id="4" creationId="{6EDEA517-AC1E-4ADD-DDE1-DD762E3172F0}"/>
          </ac:spMkLst>
        </pc:spChg>
        <pc:spChg chg="add del mod">
          <ac:chgData name="kartik ghagre" userId="6d2a1c1005ea3aff" providerId="LiveId" clId="{9D9D213C-89DF-4CCE-9BA5-C7CB7F5C5FBF}" dt="2022-11-27T16:12:42.092" v="160"/>
          <ac:spMkLst>
            <pc:docMk/>
            <pc:sldMk cId="2105084329" sldId="258"/>
            <ac:spMk id="5" creationId="{43546994-B978-D1FD-7F2D-04F2BC4EF801}"/>
          </ac:spMkLst>
        </pc:spChg>
        <pc:spChg chg="add mod">
          <ac:chgData name="kartik ghagre" userId="6d2a1c1005ea3aff" providerId="LiveId" clId="{9D9D213C-89DF-4CCE-9BA5-C7CB7F5C5FBF}" dt="2022-11-27T21:22:15.453" v="1599" actId="1076"/>
          <ac:spMkLst>
            <pc:docMk/>
            <pc:sldMk cId="2105084329" sldId="258"/>
            <ac:spMk id="6" creationId="{6388C654-AEB6-1E6F-4E07-E338DF2FF883}"/>
          </ac:spMkLst>
        </pc:spChg>
        <pc:spChg chg="add mod">
          <ac:chgData name="kartik ghagre" userId="6d2a1c1005ea3aff" providerId="LiveId" clId="{9D9D213C-89DF-4CCE-9BA5-C7CB7F5C5FBF}" dt="2022-11-27T21:22:55.857" v="1615" actId="2711"/>
          <ac:spMkLst>
            <pc:docMk/>
            <pc:sldMk cId="2105084329" sldId="258"/>
            <ac:spMk id="7" creationId="{93657DC5-30A9-6A9D-66F5-31254FFD7E40}"/>
          </ac:spMkLst>
        </pc:spChg>
        <pc:spChg chg="add mod">
          <ac:chgData name="kartik ghagre" userId="6d2a1c1005ea3aff" providerId="LiveId" clId="{9D9D213C-89DF-4CCE-9BA5-C7CB7F5C5FBF}" dt="2022-11-27T21:28:03.764" v="1799" actId="14100"/>
          <ac:spMkLst>
            <pc:docMk/>
            <pc:sldMk cId="2105084329" sldId="258"/>
            <ac:spMk id="9" creationId="{73688EC0-CDB3-1C24-5DEA-8553D89D0D07}"/>
          </ac:spMkLst>
        </pc:spChg>
        <pc:graphicFrameChg chg="add del">
          <ac:chgData name="kartik ghagre" userId="6d2a1c1005ea3aff" providerId="LiveId" clId="{9D9D213C-89DF-4CCE-9BA5-C7CB7F5C5FBF}" dt="2022-11-27T21:21:08.287" v="1592" actId="26606"/>
          <ac:graphicFrameMkLst>
            <pc:docMk/>
            <pc:sldMk cId="2105084329" sldId="258"/>
            <ac:graphicFrameMk id="8" creationId="{6A0E3920-7A11-D34E-1FCC-DF9B5B1BEADB}"/>
          </ac:graphicFrameMkLst>
        </pc:graphicFrameChg>
        <pc:graphicFrameChg chg="add mod modGraphic">
          <ac:chgData name="kartik ghagre" userId="6d2a1c1005ea3aff" providerId="LiveId" clId="{9D9D213C-89DF-4CCE-9BA5-C7CB7F5C5FBF}" dt="2022-11-28T01:23:44.517" v="4658" actId="20577"/>
          <ac:graphicFrameMkLst>
            <pc:docMk/>
            <pc:sldMk cId="2105084329" sldId="258"/>
            <ac:graphicFrameMk id="10" creationId="{333A3FAC-30BE-DC5A-5852-D09ACBFE4AFF}"/>
          </ac:graphicFrameMkLst>
        </pc:graphicFrameChg>
      </pc:sldChg>
      <pc:sldChg chg="addSp delSp modSp new mod setBg">
        <pc:chgData name="kartik ghagre" userId="6d2a1c1005ea3aff" providerId="LiveId" clId="{9D9D213C-89DF-4CCE-9BA5-C7CB7F5C5FBF}" dt="2022-11-27T21:53:06.858" v="3236" actId="20577"/>
        <pc:sldMkLst>
          <pc:docMk/>
          <pc:sldMk cId="3862278643" sldId="259"/>
        </pc:sldMkLst>
        <pc:spChg chg="mod">
          <ac:chgData name="kartik ghagre" userId="6d2a1c1005ea3aff" providerId="LiveId" clId="{9D9D213C-89DF-4CCE-9BA5-C7CB7F5C5FBF}" dt="2022-11-27T21:52:59.134" v="3234" actId="1076"/>
          <ac:spMkLst>
            <pc:docMk/>
            <pc:sldMk cId="3862278643" sldId="259"/>
            <ac:spMk id="2" creationId="{9E24E6AE-6692-51A7-A6BE-0AA5EEB7E789}"/>
          </ac:spMkLst>
        </pc:spChg>
        <pc:spChg chg="add del">
          <ac:chgData name="kartik ghagre" userId="6d2a1c1005ea3aff" providerId="LiveId" clId="{9D9D213C-89DF-4CCE-9BA5-C7CB7F5C5FBF}" dt="2022-11-27T21:31:26.810" v="1892" actId="931"/>
          <ac:spMkLst>
            <pc:docMk/>
            <pc:sldMk cId="3862278643" sldId="259"/>
            <ac:spMk id="3" creationId="{B3E5FC5C-C935-7D2A-DE6C-940377CFD7E0}"/>
          </ac:spMkLst>
        </pc:spChg>
        <pc:spChg chg="add del mod">
          <ac:chgData name="kartik ghagre" userId="6d2a1c1005ea3aff" providerId="LiveId" clId="{9D9D213C-89DF-4CCE-9BA5-C7CB7F5C5FBF}" dt="2022-11-27T21:31:15.172" v="1888" actId="21"/>
          <ac:spMkLst>
            <pc:docMk/>
            <pc:sldMk cId="3862278643" sldId="259"/>
            <ac:spMk id="11" creationId="{77229FA2-FAB1-AA86-57B9-AD83F01FBBD3}"/>
          </ac:spMkLst>
        </pc:spChg>
        <pc:spChg chg="add mod ord">
          <ac:chgData name="kartik ghagre" userId="6d2a1c1005ea3aff" providerId="LiveId" clId="{9D9D213C-89DF-4CCE-9BA5-C7CB7F5C5FBF}" dt="2022-11-27T21:53:06.858" v="3236" actId="20577"/>
          <ac:spMkLst>
            <pc:docMk/>
            <pc:sldMk cId="3862278643" sldId="259"/>
            <ac:spMk id="14" creationId="{BB078F29-F32C-D5F2-73D7-42D9EC9462D7}"/>
          </ac:spMkLst>
        </pc:spChg>
        <pc:spChg chg="add del">
          <ac:chgData name="kartik ghagre" userId="6d2a1c1005ea3aff" providerId="LiveId" clId="{9D9D213C-89DF-4CCE-9BA5-C7CB7F5C5FBF}" dt="2022-11-27T21:37:44.509" v="2250" actId="26606"/>
          <ac:spMkLst>
            <pc:docMk/>
            <pc:sldMk cId="3862278643" sldId="259"/>
            <ac:spMk id="18" creationId="{8651CFA9-6065-4243-AC48-858E359780B1}"/>
          </ac:spMkLst>
        </pc:spChg>
        <pc:spChg chg="add del">
          <ac:chgData name="kartik ghagre" userId="6d2a1c1005ea3aff" providerId="LiveId" clId="{9D9D213C-89DF-4CCE-9BA5-C7CB7F5C5FBF}" dt="2022-11-27T21:37:44.509" v="2250" actId="26606"/>
          <ac:spMkLst>
            <pc:docMk/>
            <pc:sldMk cId="3862278643" sldId="259"/>
            <ac:spMk id="19" creationId="{FBFC6891-CBA5-427E-98AC-BF56BB033089}"/>
          </ac:spMkLst>
        </pc:spChg>
        <pc:spChg chg="add del">
          <ac:chgData name="kartik ghagre" userId="6d2a1c1005ea3aff" providerId="LiveId" clId="{9D9D213C-89DF-4CCE-9BA5-C7CB7F5C5FBF}" dt="2022-11-27T21:37:38.748" v="2248" actId="26606"/>
          <ac:spMkLst>
            <pc:docMk/>
            <pc:sldMk cId="3862278643" sldId="259"/>
            <ac:spMk id="21" creationId="{8651CFA9-6065-4243-AC48-858E359780B1}"/>
          </ac:spMkLst>
        </pc:spChg>
        <pc:spChg chg="add del">
          <ac:chgData name="kartik ghagre" userId="6d2a1c1005ea3aff" providerId="LiveId" clId="{9D9D213C-89DF-4CCE-9BA5-C7CB7F5C5FBF}" dt="2022-11-27T21:37:38.748" v="2248" actId="26606"/>
          <ac:spMkLst>
            <pc:docMk/>
            <pc:sldMk cId="3862278643" sldId="259"/>
            <ac:spMk id="23" creationId="{37962AE0-6A1C-4B76-9D52-10E5E6D7D3BB}"/>
          </ac:spMkLst>
        </pc:spChg>
        <pc:grpChg chg="add del">
          <ac:chgData name="kartik ghagre" userId="6d2a1c1005ea3aff" providerId="LiveId" clId="{9D9D213C-89DF-4CCE-9BA5-C7CB7F5C5FBF}" dt="2022-11-27T21:37:44.509" v="2250" actId="26606"/>
          <ac:grpSpMkLst>
            <pc:docMk/>
            <pc:sldMk cId="3862278643" sldId="259"/>
            <ac:grpSpMk id="20" creationId="{3B9F081D-92E8-4810-AD27-13CEB7190442}"/>
          </ac:grpSpMkLst>
        </pc:grpChg>
        <pc:grpChg chg="add del">
          <ac:chgData name="kartik ghagre" userId="6d2a1c1005ea3aff" providerId="LiveId" clId="{9D9D213C-89DF-4CCE-9BA5-C7CB7F5C5FBF}" dt="2022-11-27T21:37:38.748" v="2248" actId="26606"/>
          <ac:grpSpMkLst>
            <pc:docMk/>
            <pc:sldMk cId="3862278643" sldId="259"/>
            <ac:grpSpMk id="25" creationId="{018B77F3-19EF-43BE-AA95-9929CF088EA0}"/>
          </ac:grpSpMkLst>
        </pc:grpChg>
        <pc:grpChg chg="add del">
          <ac:chgData name="kartik ghagre" userId="6d2a1c1005ea3aff" providerId="LiveId" clId="{9D9D213C-89DF-4CCE-9BA5-C7CB7F5C5FBF}" dt="2022-11-27T21:37:44.509" v="2250" actId="26606"/>
          <ac:grpSpMkLst>
            <pc:docMk/>
            <pc:sldMk cId="3862278643" sldId="259"/>
            <ac:grpSpMk id="34" creationId="{23140619-2973-4207-A279-EC4B94063AA3}"/>
          </ac:grpSpMkLst>
        </pc:grpChg>
        <pc:grpChg chg="add del">
          <ac:chgData name="kartik ghagre" userId="6d2a1c1005ea3aff" providerId="LiveId" clId="{9D9D213C-89DF-4CCE-9BA5-C7CB7F5C5FBF}" dt="2022-11-27T21:37:38.748" v="2248" actId="26606"/>
          <ac:grpSpMkLst>
            <pc:docMk/>
            <pc:sldMk cId="3862278643" sldId="259"/>
            <ac:grpSpMk id="35" creationId="{4602417A-49F6-4C14-8B11-5084771A70A4}"/>
          </ac:grpSpMkLst>
        </pc:grpChg>
        <pc:picChg chg="add del mod">
          <ac:chgData name="kartik ghagre" userId="6d2a1c1005ea3aff" providerId="LiveId" clId="{9D9D213C-89DF-4CCE-9BA5-C7CB7F5C5FBF}" dt="2022-11-27T21:31:17.062" v="1891" actId="931"/>
          <ac:picMkLst>
            <pc:docMk/>
            <pc:sldMk cId="3862278643" sldId="259"/>
            <ac:picMk id="5" creationId="{9B781BD8-DAA5-C834-ED46-3DD45C867FD3}"/>
          </ac:picMkLst>
        </pc:picChg>
        <pc:picChg chg="add del mod">
          <ac:chgData name="kartik ghagre" userId="6d2a1c1005ea3aff" providerId="LiveId" clId="{9D9D213C-89DF-4CCE-9BA5-C7CB7F5C5FBF}" dt="2022-11-27T21:31:17.062" v="1891" actId="931"/>
          <ac:picMkLst>
            <pc:docMk/>
            <pc:sldMk cId="3862278643" sldId="259"/>
            <ac:picMk id="7" creationId="{FFBA463E-A423-01E7-2A64-36BA19548C53}"/>
          </ac:picMkLst>
        </pc:picChg>
        <pc:picChg chg="add del mod">
          <ac:chgData name="kartik ghagre" userId="6d2a1c1005ea3aff" providerId="LiveId" clId="{9D9D213C-89DF-4CCE-9BA5-C7CB7F5C5FBF}" dt="2022-11-27T21:31:17.062" v="1891" actId="931"/>
          <ac:picMkLst>
            <pc:docMk/>
            <pc:sldMk cId="3862278643" sldId="259"/>
            <ac:picMk id="9" creationId="{C8954A42-85FE-A90E-BA5C-4B213840E342}"/>
          </ac:picMkLst>
        </pc:picChg>
        <pc:picChg chg="add mod ord">
          <ac:chgData name="kartik ghagre" userId="6d2a1c1005ea3aff" providerId="LiveId" clId="{9D9D213C-89DF-4CCE-9BA5-C7CB7F5C5FBF}" dt="2022-11-27T21:52:38.188" v="3230" actId="14100"/>
          <ac:picMkLst>
            <pc:docMk/>
            <pc:sldMk cId="3862278643" sldId="259"/>
            <ac:picMk id="13" creationId="{07DDACC8-4190-63BA-062E-843A57C2C44D}"/>
          </ac:picMkLst>
        </pc:picChg>
        <pc:picChg chg="add mod">
          <ac:chgData name="kartik ghagre" userId="6d2a1c1005ea3aff" providerId="LiveId" clId="{9D9D213C-89DF-4CCE-9BA5-C7CB7F5C5FBF}" dt="2022-11-27T21:52:42.629" v="3231" actId="14100"/>
          <ac:picMkLst>
            <pc:docMk/>
            <pc:sldMk cId="3862278643" sldId="259"/>
            <ac:picMk id="16" creationId="{7D0E49F6-A193-97E6-51BF-19E34BDF4382}"/>
          </ac:picMkLst>
        </pc:picChg>
      </pc:sldChg>
      <pc:sldChg chg="addSp delSp modSp new mod">
        <pc:chgData name="kartik ghagre" userId="6d2a1c1005ea3aff" providerId="LiveId" clId="{9D9D213C-89DF-4CCE-9BA5-C7CB7F5C5FBF}" dt="2022-11-27T21:52:06.966" v="3227" actId="20577"/>
        <pc:sldMkLst>
          <pc:docMk/>
          <pc:sldMk cId="1935562794" sldId="260"/>
        </pc:sldMkLst>
        <pc:spChg chg="mod">
          <ac:chgData name="kartik ghagre" userId="6d2a1c1005ea3aff" providerId="LiveId" clId="{9D9D213C-89DF-4CCE-9BA5-C7CB7F5C5FBF}" dt="2022-11-27T21:51:57.335" v="3226" actId="1076"/>
          <ac:spMkLst>
            <pc:docMk/>
            <pc:sldMk cId="1935562794" sldId="260"/>
            <ac:spMk id="2" creationId="{686D4FB4-DB76-A6F8-BFEF-4D16EE5661C7}"/>
          </ac:spMkLst>
        </pc:spChg>
        <pc:spChg chg="add del">
          <ac:chgData name="kartik ghagre" userId="6d2a1c1005ea3aff" providerId="LiveId" clId="{9D9D213C-89DF-4CCE-9BA5-C7CB7F5C5FBF}" dt="2022-11-27T21:38:23.140" v="2256" actId="931"/>
          <ac:spMkLst>
            <pc:docMk/>
            <pc:sldMk cId="1935562794" sldId="260"/>
            <ac:spMk id="3" creationId="{F40FBE57-7F0C-DF61-E7FA-A0E426136218}"/>
          </ac:spMkLst>
        </pc:spChg>
        <pc:spChg chg="add mod">
          <ac:chgData name="kartik ghagre" userId="6d2a1c1005ea3aff" providerId="LiveId" clId="{9D9D213C-89DF-4CCE-9BA5-C7CB7F5C5FBF}" dt="2022-11-27T21:52:06.966" v="3227" actId="20577"/>
          <ac:spMkLst>
            <pc:docMk/>
            <pc:sldMk cId="1935562794" sldId="260"/>
            <ac:spMk id="8" creationId="{9665EAAE-9B6F-EAE6-EFF8-101C2D627C44}"/>
          </ac:spMkLst>
        </pc:spChg>
        <pc:picChg chg="add del mod">
          <ac:chgData name="kartik ghagre" userId="6d2a1c1005ea3aff" providerId="LiveId" clId="{9D9D213C-89DF-4CCE-9BA5-C7CB7F5C5FBF}" dt="2022-11-27T21:38:14.245" v="2255" actId="931"/>
          <ac:picMkLst>
            <pc:docMk/>
            <pc:sldMk cId="1935562794" sldId="260"/>
            <ac:picMk id="5" creationId="{F39DC21A-8419-9E3B-39A1-252054E5F4C3}"/>
          </ac:picMkLst>
        </pc:picChg>
        <pc:picChg chg="add mod">
          <ac:chgData name="kartik ghagre" userId="6d2a1c1005ea3aff" providerId="LiveId" clId="{9D9D213C-89DF-4CCE-9BA5-C7CB7F5C5FBF}" dt="2022-11-27T21:51:49.521" v="3223" actId="14100"/>
          <ac:picMkLst>
            <pc:docMk/>
            <pc:sldMk cId="1935562794" sldId="260"/>
            <ac:picMk id="7" creationId="{7EDCF7A1-01CA-C60D-E0B1-CD26285DE355}"/>
          </ac:picMkLst>
        </pc:picChg>
        <pc:picChg chg="add mod">
          <ac:chgData name="kartik ghagre" userId="6d2a1c1005ea3aff" providerId="LiveId" clId="{9D9D213C-89DF-4CCE-9BA5-C7CB7F5C5FBF}" dt="2022-11-27T21:51:52.434" v="3224" actId="14100"/>
          <ac:picMkLst>
            <pc:docMk/>
            <pc:sldMk cId="1935562794" sldId="260"/>
            <ac:picMk id="10" creationId="{1A5E5400-C6B2-4CA3-F3BB-84D6188758B2}"/>
          </ac:picMkLst>
        </pc:picChg>
      </pc:sldChg>
      <pc:sldChg chg="addSp delSp modSp new mod">
        <pc:chgData name="kartik ghagre" userId="6d2a1c1005ea3aff" providerId="LiveId" clId="{9D9D213C-89DF-4CCE-9BA5-C7CB7F5C5FBF}" dt="2022-11-27T22:24:58.856" v="3970" actId="20577"/>
        <pc:sldMkLst>
          <pc:docMk/>
          <pc:sldMk cId="3722838569" sldId="261"/>
        </pc:sldMkLst>
        <pc:spChg chg="mod">
          <ac:chgData name="kartik ghagre" userId="6d2a1c1005ea3aff" providerId="LiveId" clId="{9D9D213C-89DF-4CCE-9BA5-C7CB7F5C5FBF}" dt="2022-11-27T21:54:18.039" v="3265" actId="1076"/>
          <ac:spMkLst>
            <pc:docMk/>
            <pc:sldMk cId="3722838569" sldId="261"/>
            <ac:spMk id="2" creationId="{FE75E5ED-E520-379F-037B-F25DCCECF88A}"/>
          </ac:spMkLst>
        </pc:spChg>
        <pc:spChg chg="del">
          <ac:chgData name="kartik ghagre" userId="6d2a1c1005ea3aff" providerId="LiveId" clId="{9D9D213C-89DF-4CCE-9BA5-C7CB7F5C5FBF}" dt="2022-11-27T21:54:03.343" v="3258" actId="931"/>
          <ac:spMkLst>
            <pc:docMk/>
            <pc:sldMk cId="3722838569" sldId="261"/>
            <ac:spMk id="3" creationId="{51168EA0-C49E-C421-9939-E330679BC3DA}"/>
          </ac:spMkLst>
        </pc:spChg>
        <pc:spChg chg="add mod">
          <ac:chgData name="kartik ghagre" userId="6d2a1c1005ea3aff" providerId="LiveId" clId="{9D9D213C-89DF-4CCE-9BA5-C7CB7F5C5FBF}" dt="2022-11-27T22:24:58.856" v="3970" actId="20577"/>
          <ac:spMkLst>
            <pc:docMk/>
            <pc:sldMk cId="3722838569" sldId="261"/>
            <ac:spMk id="8" creationId="{62E8593A-9417-5DBD-BEEC-477F6040C732}"/>
          </ac:spMkLst>
        </pc:spChg>
        <pc:picChg chg="add mod">
          <ac:chgData name="kartik ghagre" userId="6d2a1c1005ea3aff" providerId="LiveId" clId="{9D9D213C-89DF-4CCE-9BA5-C7CB7F5C5FBF}" dt="2022-11-27T21:54:51.283" v="3276" actId="14100"/>
          <ac:picMkLst>
            <pc:docMk/>
            <pc:sldMk cId="3722838569" sldId="261"/>
            <ac:picMk id="5" creationId="{400CFDF8-7ACF-38F5-8DD0-7D52C51DFF01}"/>
          </ac:picMkLst>
        </pc:picChg>
        <pc:picChg chg="add mod">
          <ac:chgData name="kartik ghagre" userId="6d2a1c1005ea3aff" providerId="LiveId" clId="{9D9D213C-89DF-4CCE-9BA5-C7CB7F5C5FBF}" dt="2022-11-27T21:55:08.059" v="3278" actId="14100"/>
          <ac:picMkLst>
            <pc:docMk/>
            <pc:sldMk cId="3722838569" sldId="261"/>
            <ac:picMk id="7" creationId="{2C187A19-C5CD-1679-6D4D-5BE91FDF79EC}"/>
          </ac:picMkLst>
        </pc:picChg>
      </pc:sldChg>
      <pc:sldChg chg="addSp delSp modSp new mod setBg">
        <pc:chgData name="kartik ghagre" userId="6d2a1c1005ea3aff" providerId="LiveId" clId="{9D9D213C-89DF-4CCE-9BA5-C7CB7F5C5FBF}" dt="2022-11-27T22:38:57.385" v="4117" actId="26606"/>
        <pc:sldMkLst>
          <pc:docMk/>
          <pc:sldMk cId="862515330" sldId="262"/>
        </pc:sldMkLst>
        <pc:spChg chg="mod">
          <ac:chgData name="kartik ghagre" userId="6d2a1c1005ea3aff" providerId="LiveId" clId="{9D9D213C-89DF-4CCE-9BA5-C7CB7F5C5FBF}" dt="2022-11-27T22:38:57.385" v="4117" actId="26606"/>
          <ac:spMkLst>
            <pc:docMk/>
            <pc:sldMk cId="862515330" sldId="262"/>
            <ac:spMk id="2" creationId="{D7906CBD-9265-BA99-F6D4-F8F5B6CE8131}"/>
          </ac:spMkLst>
        </pc:spChg>
        <pc:spChg chg="del">
          <ac:chgData name="kartik ghagre" userId="6d2a1c1005ea3aff" providerId="LiveId" clId="{9D9D213C-89DF-4CCE-9BA5-C7CB7F5C5FBF}" dt="2022-11-27T22:29:31.290" v="4042" actId="931"/>
          <ac:spMkLst>
            <pc:docMk/>
            <pc:sldMk cId="862515330" sldId="262"/>
            <ac:spMk id="3" creationId="{0D1F84E6-D1D6-B21E-ABFF-ADE43D633347}"/>
          </ac:spMkLst>
        </pc:spChg>
        <pc:spChg chg="add mod">
          <ac:chgData name="kartik ghagre" userId="6d2a1c1005ea3aff" providerId="LiveId" clId="{9D9D213C-89DF-4CCE-9BA5-C7CB7F5C5FBF}" dt="2022-11-27T22:38:57.385" v="4117" actId="26606"/>
          <ac:spMkLst>
            <pc:docMk/>
            <pc:sldMk cId="862515330" sldId="262"/>
            <ac:spMk id="6" creationId="{0093B261-EE8E-36AF-1A5F-BDF1E61F59B0}"/>
          </ac:spMkLst>
        </pc:spChg>
        <pc:spChg chg="add del">
          <ac:chgData name="kartik ghagre" userId="6d2a1c1005ea3aff" providerId="LiveId" clId="{9D9D213C-89DF-4CCE-9BA5-C7CB7F5C5FBF}" dt="2022-11-27T22:38:57.385" v="4117" actId="26606"/>
          <ac:spMkLst>
            <pc:docMk/>
            <pc:sldMk cId="862515330" sldId="262"/>
            <ac:spMk id="11" creationId="{8651CFA9-6065-4243-AC48-858E359780B1}"/>
          </ac:spMkLst>
        </pc:spChg>
        <pc:spChg chg="add del">
          <ac:chgData name="kartik ghagre" userId="6d2a1c1005ea3aff" providerId="LiveId" clId="{9D9D213C-89DF-4CCE-9BA5-C7CB7F5C5FBF}" dt="2022-11-27T22:38:57.385" v="4117" actId="26606"/>
          <ac:spMkLst>
            <pc:docMk/>
            <pc:sldMk cId="862515330" sldId="262"/>
            <ac:spMk id="13" creationId="{37962AE0-6A1C-4B76-9D52-10E5E6D7D3BB}"/>
          </ac:spMkLst>
        </pc:spChg>
        <pc:grpChg chg="add del">
          <ac:chgData name="kartik ghagre" userId="6d2a1c1005ea3aff" providerId="LiveId" clId="{9D9D213C-89DF-4CCE-9BA5-C7CB7F5C5FBF}" dt="2022-11-27T22:38:57.385" v="4117" actId="26606"/>
          <ac:grpSpMkLst>
            <pc:docMk/>
            <pc:sldMk cId="862515330" sldId="262"/>
            <ac:grpSpMk id="15" creationId="{C4F70370-17DE-499D-8256-4F9A352BA9F7}"/>
          </ac:grpSpMkLst>
        </pc:grpChg>
        <pc:grpChg chg="add del">
          <ac:chgData name="kartik ghagre" userId="6d2a1c1005ea3aff" providerId="LiveId" clId="{9D9D213C-89DF-4CCE-9BA5-C7CB7F5C5FBF}" dt="2022-11-27T22:38:57.385" v="4117" actId="26606"/>
          <ac:grpSpMkLst>
            <pc:docMk/>
            <pc:sldMk cId="862515330" sldId="262"/>
            <ac:grpSpMk id="25" creationId="{C493BE25-7BED-4AAF-B05A-9EB10C80EF72}"/>
          </ac:grpSpMkLst>
        </pc:grpChg>
        <pc:picChg chg="add mod">
          <ac:chgData name="kartik ghagre" userId="6d2a1c1005ea3aff" providerId="LiveId" clId="{9D9D213C-89DF-4CCE-9BA5-C7CB7F5C5FBF}" dt="2022-11-27T22:38:57.385" v="4117" actId="26606"/>
          <ac:picMkLst>
            <pc:docMk/>
            <pc:sldMk cId="862515330" sldId="262"/>
            <ac:picMk id="5" creationId="{19A60C69-DB34-9F3B-0197-62E22D6A1B55}"/>
          </ac:picMkLst>
        </pc:picChg>
      </pc:sldChg>
      <pc:sldChg chg="addSp delSp modSp new mod">
        <pc:chgData name="kartik ghagre" userId="6d2a1c1005ea3aff" providerId="LiveId" clId="{9D9D213C-89DF-4CCE-9BA5-C7CB7F5C5FBF}" dt="2022-11-27T22:23:02.696" v="3901" actId="20577"/>
        <pc:sldMkLst>
          <pc:docMk/>
          <pc:sldMk cId="558565886" sldId="263"/>
        </pc:sldMkLst>
        <pc:spChg chg="mod">
          <ac:chgData name="kartik ghagre" userId="6d2a1c1005ea3aff" providerId="LiveId" clId="{9D9D213C-89DF-4CCE-9BA5-C7CB7F5C5FBF}" dt="2022-11-27T22:05:07.435" v="3584" actId="1076"/>
          <ac:spMkLst>
            <pc:docMk/>
            <pc:sldMk cId="558565886" sldId="263"/>
            <ac:spMk id="2" creationId="{E4AB78FC-E86B-3DE6-CC0B-968BB816E4E3}"/>
          </ac:spMkLst>
        </pc:spChg>
        <pc:spChg chg="del">
          <ac:chgData name="kartik ghagre" userId="6d2a1c1005ea3aff" providerId="LiveId" clId="{9D9D213C-89DF-4CCE-9BA5-C7CB7F5C5FBF}" dt="2022-11-27T22:05:16.360" v="3585" actId="931"/>
          <ac:spMkLst>
            <pc:docMk/>
            <pc:sldMk cId="558565886" sldId="263"/>
            <ac:spMk id="3" creationId="{8E210D51-6EC6-7D17-1B5B-B34F478C9EC4}"/>
          </ac:spMkLst>
        </pc:spChg>
        <pc:spChg chg="add mod">
          <ac:chgData name="kartik ghagre" userId="6d2a1c1005ea3aff" providerId="LiveId" clId="{9D9D213C-89DF-4CCE-9BA5-C7CB7F5C5FBF}" dt="2022-11-27T22:23:02.696" v="3901" actId="20577"/>
          <ac:spMkLst>
            <pc:docMk/>
            <pc:sldMk cId="558565886" sldId="263"/>
            <ac:spMk id="6" creationId="{F263241E-B671-CB90-25EF-1FEBF3265C06}"/>
          </ac:spMkLst>
        </pc:spChg>
        <pc:picChg chg="add mod">
          <ac:chgData name="kartik ghagre" userId="6d2a1c1005ea3aff" providerId="LiveId" clId="{9D9D213C-89DF-4CCE-9BA5-C7CB7F5C5FBF}" dt="2022-11-27T22:22:53.827" v="3900" actId="14100"/>
          <ac:picMkLst>
            <pc:docMk/>
            <pc:sldMk cId="558565886" sldId="263"/>
            <ac:picMk id="5" creationId="{88E5DC81-2730-B1B5-7E7E-444DB01AC171}"/>
          </ac:picMkLst>
        </pc:picChg>
      </pc:sldChg>
      <pc:sldChg chg="addSp delSp modSp new mod ord">
        <pc:chgData name="kartik ghagre" userId="6d2a1c1005ea3aff" providerId="LiveId" clId="{9D9D213C-89DF-4CCE-9BA5-C7CB7F5C5FBF}" dt="2022-11-27T22:38:40.647" v="4115" actId="14100"/>
        <pc:sldMkLst>
          <pc:docMk/>
          <pc:sldMk cId="1416898705" sldId="264"/>
        </pc:sldMkLst>
        <pc:spChg chg="mod">
          <ac:chgData name="kartik ghagre" userId="6d2a1c1005ea3aff" providerId="LiveId" clId="{9D9D213C-89DF-4CCE-9BA5-C7CB7F5C5FBF}" dt="2022-11-27T22:34:13.806" v="4078" actId="1076"/>
          <ac:spMkLst>
            <pc:docMk/>
            <pc:sldMk cId="1416898705" sldId="264"/>
            <ac:spMk id="2" creationId="{B7870F31-4E48-4BE4-95B7-21C1574C15B7}"/>
          </ac:spMkLst>
        </pc:spChg>
        <pc:spChg chg="del mod">
          <ac:chgData name="kartik ghagre" userId="6d2a1c1005ea3aff" providerId="LiveId" clId="{9D9D213C-89DF-4CCE-9BA5-C7CB7F5C5FBF}" dt="2022-11-27T22:34:25.631" v="4080" actId="931"/>
          <ac:spMkLst>
            <pc:docMk/>
            <pc:sldMk cId="1416898705" sldId="264"/>
            <ac:spMk id="3" creationId="{24D4358C-F491-99CA-57E2-02E04BFFA230}"/>
          </ac:spMkLst>
        </pc:spChg>
        <pc:picChg chg="add mod">
          <ac:chgData name="kartik ghagre" userId="6d2a1c1005ea3aff" providerId="LiveId" clId="{9D9D213C-89DF-4CCE-9BA5-C7CB7F5C5FBF}" dt="2022-11-27T22:38:40.647" v="4115" actId="14100"/>
          <ac:picMkLst>
            <pc:docMk/>
            <pc:sldMk cId="1416898705" sldId="264"/>
            <ac:picMk id="5" creationId="{5EEF7E7A-B973-83D6-10D4-134A47F01F6F}"/>
          </ac:picMkLst>
        </pc:picChg>
        <pc:picChg chg="add mod">
          <ac:chgData name="kartik ghagre" userId="6d2a1c1005ea3aff" providerId="LiveId" clId="{9D9D213C-89DF-4CCE-9BA5-C7CB7F5C5FBF}" dt="2022-11-27T22:38:26.742" v="4110" actId="1076"/>
          <ac:picMkLst>
            <pc:docMk/>
            <pc:sldMk cId="1416898705" sldId="264"/>
            <ac:picMk id="7" creationId="{C718C5D7-4271-D81C-AB53-8EA817E548B2}"/>
          </ac:picMkLst>
        </pc:picChg>
        <pc:picChg chg="add mod">
          <ac:chgData name="kartik ghagre" userId="6d2a1c1005ea3aff" providerId="LiveId" clId="{9D9D213C-89DF-4CCE-9BA5-C7CB7F5C5FBF}" dt="2022-11-27T22:38:28.057" v="4111" actId="1076"/>
          <ac:picMkLst>
            <pc:docMk/>
            <pc:sldMk cId="1416898705" sldId="264"/>
            <ac:picMk id="9" creationId="{0180D107-A809-2AF8-6D86-C4C061BCA3F3}"/>
          </ac:picMkLst>
        </pc:picChg>
        <pc:picChg chg="add mod">
          <ac:chgData name="kartik ghagre" userId="6d2a1c1005ea3aff" providerId="LiveId" clId="{9D9D213C-89DF-4CCE-9BA5-C7CB7F5C5FBF}" dt="2022-11-27T22:38:31.088" v="4112" actId="1076"/>
          <ac:picMkLst>
            <pc:docMk/>
            <pc:sldMk cId="1416898705" sldId="264"/>
            <ac:picMk id="11" creationId="{57FFD0F8-0776-C575-D757-EDE84916441D}"/>
          </ac:picMkLst>
        </pc:picChg>
        <pc:picChg chg="add mod">
          <ac:chgData name="kartik ghagre" userId="6d2a1c1005ea3aff" providerId="LiveId" clId="{9D9D213C-89DF-4CCE-9BA5-C7CB7F5C5FBF}" dt="2022-11-27T22:38:33.822" v="4113" actId="1076"/>
          <ac:picMkLst>
            <pc:docMk/>
            <pc:sldMk cId="1416898705" sldId="264"/>
            <ac:picMk id="13" creationId="{324F6B38-B9B2-85B6-2C40-2051ED854AE3}"/>
          </ac:picMkLst>
        </pc:picChg>
        <pc:picChg chg="add mod">
          <ac:chgData name="kartik ghagre" userId="6d2a1c1005ea3aff" providerId="LiveId" clId="{9D9D213C-89DF-4CCE-9BA5-C7CB7F5C5FBF}" dt="2022-11-27T22:38:37.469" v="4114" actId="1076"/>
          <ac:picMkLst>
            <pc:docMk/>
            <pc:sldMk cId="1416898705" sldId="264"/>
            <ac:picMk id="15" creationId="{522127F2-0B1E-3FE5-35D5-3A9A452E874F}"/>
          </ac:picMkLst>
        </pc:picChg>
      </pc:sldChg>
      <pc:sldChg chg="addSp delSp modSp new mod">
        <pc:chgData name="kartik ghagre" userId="6d2a1c1005ea3aff" providerId="LiveId" clId="{9D9D213C-89DF-4CCE-9BA5-C7CB7F5C5FBF}" dt="2022-11-29T00:40:29.806" v="5204" actId="14100"/>
        <pc:sldMkLst>
          <pc:docMk/>
          <pc:sldMk cId="2386856444" sldId="265"/>
        </pc:sldMkLst>
        <pc:spChg chg="mod">
          <ac:chgData name="kartik ghagre" userId="6d2a1c1005ea3aff" providerId="LiveId" clId="{9D9D213C-89DF-4CCE-9BA5-C7CB7F5C5FBF}" dt="2022-11-27T23:59:43.266" v="4213" actId="1076"/>
          <ac:spMkLst>
            <pc:docMk/>
            <pc:sldMk cId="2386856444" sldId="265"/>
            <ac:spMk id="2" creationId="{04660294-A5F4-58FB-715D-1B30D92805A3}"/>
          </ac:spMkLst>
        </pc:spChg>
        <pc:spChg chg="del">
          <ac:chgData name="kartik ghagre" userId="6d2a1c1005ea3aff" providerId="LiveId" clId="{9D9D213C-89DF-4CCE-9BA5-C7CB7F5C5FBF}" dt="2022-11-27T22:40:12.967" v="4138" actId="931"/>
          <ac:spMkLst>
            <pc:docMk/>
            <pc:sldMk cId="2386856444" sldId="265"/>
            <ac:spMk id="3" creationId="{16CF449B-C5F1-47A6-A2E5-22B2604E3A28}"/>
          </ac:spMkLst>
        </pc:spChg>
        <pc:spChg chg="add del mod">
          <ac:chgData name="kartik ghagre" userId="6d2a1c1005ea3aff" providerId="LiveId" clId="{9D9D213C-89DF-4CCE-9BA5-C7CB7F5C5FBF}" dt="2022-11-29T00:38:55.458" v="5186" actId="931"/>
          <ac:spMkLst>
            <pc:docMk/>
            <pc:sldMk cId="2386856444" sldId="265"/>
            <ac:spMk id="9" creationId="{C4A40956-DB67-5F19-89F4-550CE90DE59B}"/>
          </ac:spMkLst>
        </pc:spChg>
        <pc:picChg chg="add del mod">
          <ac:chgData name="kartik ghagre" userId="6d2a1c1005ea3aff" providerId="LiveId" clId="{9D9D213C-89DF-4CCE-9BA5-C7CB7F5C5FBF}" dt="2022-11-29T00:38:29.913" v="5184" actId="21"/>
          <ac:picMkLst>
            <pc:docMk/>
            <pc:sldMk cId="2386856444" sldId="265"/>
            <ac:picMk id="5" creationId="{554C11A0-D230-911C-7DB7-34FB2C305028}"/>
          </ac:picMkLst>
        </pc:picChg>
        <pc:picChg chg="add del mod">
          <ac:chgData name="kartik ghagre" userId="6d2a1c1005ea3aff" providerId="LiveId" clId="{9D9D213C-89DF-4CCE-9BA5-C7CB7F5C5FBF}" dt="2022-11-29T00:38:32.319" v="5185" actId="21"/>
          <ac:picMkLst>
            <pc:docMk/>
            <pc:sldMk cId="2386856444" sldId="265"/>
            <ac:picMk id="7" creationId="{1F7AD95D-5979-ECA4-9886-A66890F90B0B}"/>
          </ac:picMkLst>
        </pc:picChg>
        <pc:picChg chg="add mod">
          <ac:chgData name="kartik ghagre" userId="6d2a1c1005ea3aff" providerId="LiveId" clId="{9D9D213C-89DF-4CCE-9BA5-C7CB7F5C5FBF}" dt="2022-11-29T00:40:18.009" v="5200" actId="14100"/>
          <ac:picMkLst>
            <pc:docMk/>
            <pc:sldMk cId="2386856444" sldId="265"/>
            <ac:picMk id="11" creationId="{861CD375-268D-DA3E-48D0-855AEC2974AA}"/>
          </ac:picMkLst>
        </pc:picChg>
        <pc:picChg chg="add mod">
          <ac:chgData name="kartik ghagre" userId="6d2a1c1005ea3aff" providerId="LiveId" clId="{9D9D213C-89DF-4CCE-9BA5-C7CB7F5C5FBF}" dt="2022-11-29T00:40:29.806" v="5204" actId="14100"/>
          <ac:picMkLst>
            <pc:docMk/>
            <pc:sldMk cId="2386856444" sldId="265"/>
            <ac:picMk id="13" creationId="{C0C28635-9B89-319A-FEAD-ACF91FD5E9B6}"/>
          </ac:picMkLst>
        </pc:picChg>
      </pc:sldChg>
      <pc:sldChg chg="addSp delSp modSp new mod ord setBg">
        <pc:chgData name="kartik ghagre" userId="6d2a1c1005ea3aff" providerId="LiveId" clId="{9D9D213C-89DF-4CCE-9BA5-C7CB7F5C5FBF}" dt="2022-11-29T00:42:43.036" v="5239" actId="14100"/>
        <pc:sldMkLst>
          <pc:docMk/>
          <pc:sldMk cId="3749395947" sldId="266"/>
        </pc:sldMkLst>
        <pc:spChg chg="mod">
          <ac:chgData name="kartik ghagre" userId="6d2a1c1005ea3aff" providerId="LiveId" clId="{9D9D213C-89DF-4CCE-9BA5-C7CB7F5C5FBF}" dt="2022-11-29T00:42:12.853" v="5235" actId="27636"/>
          <ac:spMkLst>
            <pc:docMk/>
            <pc:sldMk cId="3749395947" sldId="266"/>
            <ac:spMk id="2" creationId="{C02AD1E5-D3E5-CD2E-1F21-BFADCE80129A}"/>
          </ac:spMkLst>
        </pc:spChg>
        <pc:spChg chg="del">
          <ac:chgData name="kartik ghagre" userId="6d2a1c1005ea3aff" providerId="LiveId" clId="{9D9D213C-89DF-4CCE-9BA5-C7CB7F5C5FBF}" dt="2022-11-27T22:42:03.673" v="4145" actId="931"/>
          <ac:spMkLst>
            <pc:docMk/>
            <pc:sldMk cId="3749395947" sldId="266"/>
            <ac:spMk id="3" creationId="{B43A3A55-358B-48B7-AF75-CE9EB639C4B0}"/>
          </ac:spMkLst>
        </pc:spChg>
        <pc:spChg chg="add del mod">
          <ac:chgData name="kartik ghagre" userId="6d2a1c1005ea3aff" providerId="LiveId" clId="{9D9D213C-89DF-4CCE-9BA5-C7CB7F5C5FBF}" dt="2022-11-27T23:03:39.053" v="4158"/>
          <ac:spMkLst>
            <pc:docMk/>
            <pc:sldMk cId="3749395947" sldId="266"/>
            <ac:spMk id="6" creationId="{52EF3C06-0AAD-ED2C-DB65-A3319B79C11B}"/>
          </ac:spMkLst>
        </pc:spChg>
        <pc:spChg chg="add del mod">
          <ac:chgData name="kartik ghagre" userId="6d2a1c1005ea3aff" providerId="LiveId" clId="{9D9D213C-89DF-4CCE-9BA5-C7CB7F5C5FBF}" dt="2022-11-29T00:42:43.036" v="5239" actId="14100"/>
          <ac:spMkLst>
            <pc:docMk/>
            <pc:sldMk cId="3749395947" sldId="266"/>
            <ac:spMk id="7" creationId="{AE222C7E-D641-CAE9-66B2-8C2460DAA423}"/>
          </ac:spMkLst>
        </pc:spChg>
        <pc:spChg chg="add del mod">
          <ac:chgData name="kartik ghagre" userId="6d2a1c1005ea3aff" providerId="LiveId" clId="{9D9D213C-89DF-4CCE-9BA5-C7CB7F5C5FBF}" dt="2022-11-27T23:04:21.429" v="4162" actId="21"/>
          <ac:spMkLst>
            <pc:docMk/>
            <pc:sldMk cId="3749395947" sldId="266"/>
            <ac:spMk id="9" creationId="{AE199EEF-B37A-97B6-C609-3C5D885E2D0C}"/>
          </ac:spMkLst>
        </pc:spChg>
        <pc:spChg chg="add del">
          <ac:chgData name="kartik ghagre" userId="6d2a1c1005ea3aff" providerId="LiveId" clId="{9D9D213C-89DF-4CCE-9BA5-C7CB7F5C5FBF}" dt="2022-11-28T23:10:54.933" v="5179" actId="26606"/>
          <ac:spMkLst>
            <pc:docMk/>
            <pc:sldMk cId="3749395947" sldId="266"/>
            <ac:spMk id="13" creationId="{8651CFA9-6065-4243-AC48-858E359780B1}"/>
          </ac:spMkLst>
        </pc:spChg>
        <pc:spChg chg="add del">
          <ac:chgData name="kartik ghagre" userId="6d2a1c1005ea3aff" providerId="LiveId" clId="{9D9D213C-89DF-4CCE-9BA5-C7CB7F5C5FBF}" dt="2022-11-28T23:10:54.933" v="5179" actId="26606"/>
          <ac:spMkLst>
            <pc:docMk/>
            <pc:sldMk cId="3749395947" sldId="266"/>
            <ac:spMk id="15" creationId="{37962AE0-6A1C-4B76-9D52-10E5E6D7D3BB}"/>
          </ac:spMkLst>
        </pc:spChg>
        <pc:grpChg chg="add del">
          <ac:chgData name="kartik ghagre" userId="6d2a1c1005ea3aff" providerId="LiveId" clId="{9D9D213C-89DF-4CCE-9BA5-C7CB7F5C5FBF}" dt="2022-11-28T23:10:54.933" v="5179" actId="26606"/>
          <ac:grpSpMkLst>
            <pc:docMk/>
            <pc:sldMk cId="3749395947" sldId="266"/>
            <ac:grpSpMk id="17" creationId="{32D15CB3-AC64-41F7-86F8-22A111F3DC24}"/>
          </ac:grpSpMkLst>
        </pc:grpChg>
        <pc:grpChg chg="add del">
          <ac:chgData name="kartik ghagre" userId="6d2a1c1005ea3aff" providerId="LiveId" clId="{9D9D213C-89DF-4CCE-9BA5-C7CB7F5C5FBF}" dt="2022-11-28T23:10:54.933" v="5179" actId="26606"/>
          <ac:grpSpMkLst>
            <pc:docMk/>
            <pc:sldMk cId="3749395947" sldId="266"/>
            <ac:grpSpMk id="27" creationId="{921D9B61-CDA2-49D1-82AA-534691496FE5}"/>
          </ac:grpSpMkLst>
        </pc:grpChg>
        <pc:graphicFrameChg chg="add del">
          <ac:chgData name="kartik ghagre" userId="6d2a1c1005ea3aff" providerId="LiveId" clId="{9D9D213C-89DF-4CCE-9BA5-C7CB7F5C5FBF}" dt="2022-11-28T23:10:54.933" v="5179" actId="26606"/>
          <ac:graphicFrameMkLst>
            <pc:docMk/>
            <pc:sldMk cId="3749395947" sldId="266"/>
            <ac:graphicFrameMk id="10" creationId="{E31498B1-C661-6E0F-0449-52D06677A3C7}"/>
          </ac:graphicFrameMkLst>
        </pc:graphicFrameChg>
        <pc:picChg chg="add del mod">
          <ac:chgData name="kartik ghagre" userId="6d2a1c1005ea3aff" providerId="LiveId" clId="{9D9D213C-89DF-4CCE-9BA5-C7CB7F5C5FBF}" dt="2022-11-27T23:04:13.367" v="4161" actId="21"/>
          <ac:picMkLst>
            <pc:docMk/>
            <pc:sldMk cId="3749395947" sldId="266"/>
            <ac:picMk id="5" creationId="{9778987D-57FF-A094-1EBB-D9212F67D071}"/>
          </ac:picMkLst>
        </pc:picChg>
      </pc:sldChg>
      <pc:sldChg chg="addSp delSp modSp new mod">
        <pc:chgData name="kartik ghagre" userId="6d2a1c1005ea3aff" providerId="LiveId" clId="{9D9D213C-89DF-4CCE-9BA5-C7CB7F5C5FBF}" dt="2022-11-29T02:22:20.418" v="8410" actId="20577"/>
        <pc:sldMkLst>
          <pc:docMk/>
          <pc:sldMk cId="571508796" sldId="267"/>
        </pc:sldMkLst>
        <pc:spChg chg="del mod">
          <ac:chgData name="kartik ghagre" userId="6d2a1c1005ea3aff" providerId="LiveId" clId="{9D9D213C-89DF-4CCE-9BA5-C7CB7F5C5FBF}" dt="2022-11-29T00:43:13.036" v="5254" actId="21"/>
          <ac:spMkLst>
            <pc:docMk/>
            <pc:sldMk cId="571508796" sldId="267"/>
            <ac:spMk id="2" creationId="{505A70D6-2DC5-6A26-80FF-DDC5A875ADE6}"/>
          </ac:spMkLst>
        </pc:spChg>
        <pc:spChg chg="del mod">
          <ac:chgData name="kartik ghagre" userId="6d2a1c1005ea3aff" providerId="LiveId" clId="{9D9D213C-89DF-4CCE-9BA5-C7CB7F5C5FBF}" dt="2022-11-29T00:52:59.185" v="5257" actId="931"/>
          <ac:spMkLst>
            <pc:docMk/>
            <pc:sldMk cId="571508796" sldId="267"/>
            <ac:spMk id="3" creationId="{B28F1500-A3F7-2F00-179B-60EA0EC59686}"/>
          </ac:spMkLst>
        </pc:spChg>
        <pc:spChg chg="add mod">
          <ac:chgData name="kartik ghagre" userId="6d2a1c1005ea3aff" providerId="LiveId" clId="{9D9D213C-89DF-4CCE-9BA5-C7CB7F5C5FBF}" dt="2022-11-29T02:22:20.418" v="8410" actId="20577"/>
          <ac:spMkLst>
            <pc:docMk/>
            <pc:sldMk cId="571508796" sldId="267"/>
            <ac:spMk id="8" creationId="{8698C666-B795-6577-A6C3-ED72D1E908F4}"/>
          </ac:spMkLst>
        </pc:spChg>
        <pc:spChg chg="add mod">
          <ac:chgData name="kartik ghagre" userId="6d2a1c1005ea3aff" providerId="LiveId" clId="{9D9D213C-89DF-4CCE-9BA5-C7CB7F5C5FBF}" dt="2022-11-29T02:01:38.039" v="7001" actId="20577"/>
          <ac:spMkLst>
            <pc:docMk/>
            <pc:sldMk cId="571508796" sldId="267"/>
            <ac:spMk id="11" creationId="{3B9C64ED-D22A-ACED-CB80-CA36A4A3C014}"/>
          </ac:spMkLst>
        </pc:spChg>
        <pc:picChg chg="add mod">
          <ac:chgData name="kartik ghagre" userId="6d2a1c1005ea3aff" providerId="LiveId" clId="{9D9D213C-89DF-4CCE-9BA5-C7CB7F5C5FBF}" dt="2022-11-29T01:13:37.660" v="6013" actId="14100"/>
          <ac:picMkLst>
            <pc:docMk/>
            <pc:sldMk cId="571508796" sldId="267"/>
            <ac:picMk id="5" creationId="{655661AB-1D68-60F5-63B9-B70E51ACE43E}"/>
          </ac:picMkLst>
        </pc:picChg>
        <pc:picChg chg="add mod">
          <ac:chgData name="kartik ghagre" userId="6d2a1c1005ea3aff" providerId="LiveId" clId="{9D9D213C-89DF-4CCE-9BA5-C7CB7F5C5FBF}" dt="2022-11-29T01:13:44.355" v="6015" actId="1076"/>
          <ac:picMkLst>
            <pc:docMk/>
            <pc:sldMk cId="571508796" sldId="267"/>
            <ac:picMk id="7" creationId="{B8A34F8C-EA75-C063-25EA-1086FEE37CAE}"/>
          </ac:picMkLst>
        </pc:picChg>
        <pc:picChg chg="add mod">
          <ac:chgData name="kartik ghagre" userId="6d2a1c1005ea3aff" providerId="LiveId" clId="{9D9D213C-89DF-4CCE-9BA5-C7CB7F5C5FBF}" dt="2022-11-29T01:10:52.556" v="6009" actId="14100"/>
          <ac:picMkLst>
            <pc:docMk/>
            <pc:sldMk cId="571508796" sldId="267"/>
            <ac:picMk id="10" creationId="{E88ACE2E-08A9-7413-70DF-18BA1ABEBEF3}"/>
          </ac:picMkLst>
        </pc:picChg>
        <pc:picChg chg="add mod">
          <ac:chgData name="kartik ghagre" userId="6d2a1c1005ea3aff" providerId="LiveId" clId="{9D9D213C-89DF-4CCE-9BA5-C7CB7F5C5FBF}" dt="2022-11-29T01:16:23.649" v="6021" actId="14100"/>
          <ac:picMkLst>
            <pc:docMk/>
            <pc:sldMk cId="571508796" sldId="267"/>
            <ac:picMk id="13" creationId="{99BB3C55-CD5B-021A-FB16-E33793A8477A}"/>
          </ac:picMkLst>
        </pc:picChg>
      </pc:sldChg>
      <pc:sldChg chg="addSp delSp modSp new mod">
        <pc:chgData name="kartik ghagre" userId="6d2a1c1005ea3aff" providerId="LiveId" clId="{9D9D213C-89DF-4CCE-9BA5-C7CB7F5C5FBF}" dt="2022-11-28T00:45:45.644" v="4377" actId="1076"/>
        <pc:sldMkLst>
          <pc:docMk/>
          <pc:sldMk cId="3623640943" sldId="268"/>
        </pc:sldMkLst>
        <pc:spChg chg="mod">
          <ac:chgData name="kartik ghagre" userId="6d2a1c1005ea3aff" providerId="LiveId" clId="{9D9D213C-89DF-4CCE-9BA5-C7CB7F5C5FBF}" dt="2022-11-28T00:45:17.944" v="4340" actId="14100"/>
          <ac:spMkLst>
            <pc:docMk/>
            <pc:sldMk cId="3623640943" sldId="268"/>
            <ac:spMk id="2" creationId="{2E33DCF0-8DD5-5FA6-FB34-F17E755B6F2A}"/>
          </ac:spMkLst>
        </pc:spChg>
        <pc:spChg chg="del">
          <ac:chgData name="kartik ghagre" userId="6d2a1c1005ea3aff" providerId="LiveId" clId="{9D9D213C-89DF-4CCE-9BA5-C7CB7F5C5FBF}" dt="2022-11-27T23:11:05.316" v="4193" actId="931"/>
          <ac:spMkLst>
            <pc:docMk/>
            <pc:sldMk cId="3623640943" sldId="268"/>
            <ac:spMk id="3" creationId="{A9A14AF4-4869-584E-79E4-FDBB906224CF}"/>
          </ac:spMkLst>
        </pc:spChg>
        <pc:spChg chg="add mod">
          <ac:chgData name="kartik ghagre" userId="6d2a1c1005ea3aff" providerId="LiveId" clId="{9D9D213C-89DF-4CCE-9BA5-C7CB7F5C5FBF}" dt="2022-11-28T00:45:45.644" v="4377" actId="1076"/>
          <ac:spMkLst>
            <pc:docMk/>
            <pc:sldMk cId="3623640943" sldId="268"/>
            <ac:spMk id="8" creationId="{1358D6B4-BEE6-DB01-C169-D17B6A7CE0BC}"/>
          </ac:spMkLst>
        </pc:spChg>
        <pc:picChg chg="add mod">
          <ac:chgData name="kartik ghagre" userId="6d2a1c1005ea3aff" providerId="LiveId" clId="{9D9D213C-89DF-4CCE-9BA5-C7CB7F5C5FBF}" dt="2022-11-28T00:44:44.114" v="4324" actId="14100"/>
          <ac:picMkLst>
            <pc:docMk/>
            <pc:sldMk cId="3623640943" sldId="268"/>
            <ac:picMk id="5" creationId="{C5BD03F5-5497-C3CE-E9C9-A32C4AFFBDEC}"/>
          </ac:picMkLst>
        </pc:picChg>
        <pc:picChg chg="add mod">
          <ac:chgData name="kartik ghagre" userId="6d2a1c1005ea3aff" providerId="LiveId" clId="{9D9D213C-89DF-4CCE-9BA5-C7CB7F5C5FBF}" dt="2022-11-28T00:44:52.418" v="4327" actId="14100"/>
          <ac:picMkLst>
            <pc:docMk/>
            <pc:sldMk cId="3623640943" sldId="268"/>
            <ac:picMk id="7" creationId="{2D0B29EF-9B68-D0DC-0A65-AC7D8F0A12B0}"/>
          </ac:picMkLst>
        </pc:picChg>
      </pc:sldChg>
      <pc:sldChg chg="addSp delSp modSp new mod">
        <pc:chgData name="kartik ghagre" userId="6d2a1c1005ea3aff" providerId="LiveId" clId="{9D9D213C-89DF-4CCE-9BA5-C7CB7F5C5FBF}" dt="2022-11-28T00:43:27.199" v="4314" actId="14100"/>
        <pc:sldMkLst>
          <pc:docMk/>
          <pc:sldMk cId="4167197101" sldId="269"/>
        </pc:sldMkLst>
        <pc:spChg chg="mod">
          <ac:chgData name="kartik ghagre" userId="6d2a1c1005ea3aff" providerId="LiveId" clId="{9D9D213C-89DF-4CCE-9BA5-C7CB7F5C5FBF}" dt="2022-11-28T00:42:50.632" v="4300" actId="27636"/>
          <ac:spMkLst>
            <pc:docMk/>
            <pc:sldMk cId="4167197101" sldId="269"/>
            <ac:spMk id="2" creationId="{DD67B4E2-13CD-7434-7813-7C0E4F534461}"/>
          </ac:spMkLst>
        </pc:spChg>
        <pc:spChg chg="del">
          <ac:chgData name="kartik ghagre" userId="6d2a1c1005ea3aff" providerId="LiveId" clId="{9D9D213C-89DF-4CCE-9BA5-C7CB7F5C5FBF}" dt="2022-11-28T00:43:00.018" v="4301" actId="931"/>
          <ac:spMkLst>
            <pc:docMk/>
            <pc:sldMk cId="4167197101" sldId="269"/>
            <ac:spMk id="3" creationId="{B2BFC3E1-01C3-528B-5202-0B812CF685CD}"/>
          </ac:spMkLst>
        </pc:spChg>
        <pc:picChg chg="add mod">
          <ac:chgData name="kartik ghagre" userId="6d2a1c1005ea3aff" providerId="LiveId" clId="{9D9D213C-89DF-4CCE-9BA5-C7CB7F5C5FBF}" dt="2022-11-28T00:43:07.198" v="4306" actId="14100"/>
          <ac:picMkLst>
            <pc:docMk/>
            <pc:sldMk cId="4167197101" sldId="269"/>
            <ac:picMk id="5" creationId="{89355832-CEC0-6957-68C7-2D3224894AC1}"/>
          </ac:picMkLst>
        </pc:picChg>
        <pc:picChg chg="add mod">
          <ac:chgData name="kartik ghagre" userId="6d2a1c1005ea3aff" providerId="LiveId" clId="{9D9D213C-89DF-4CCE-9BA5-C7CB7F5C5FBF}" dt="2022-11-28T00:43:27.199" v="4314" actId="14100"/>
          <ac:picMkLst>
            <pc:docMk/>
            <pc:sldMk cId="4167197101" sldId="269"/>
            <ac:picMk id="7" creationId="{FC6B2404-F32E-3BE8-A7FE-069911190684}"/>
          </ac:picMkLst>
        </pc:picChg>
      </pc:sldChg>
      <pc:sldChg chg="addSp delSp modSp new mod">
        <pc:chgData name="kartik ghagre" userId="6d2a1c1005ea3aff" providerId="LiveId" clId="{9D9D213C-89DF-4CCE-9BA5-C7CB7F5C5FBF}" dt="2022-11-28T01:26:47.531" v="4732" actId="14100"/>
        <pc:sldMkLst>
          <pc:docMk/>
          <pc:sldMk cId="1849287205" sldId="270"/>
        </pc:sldMkLst>
        <pc:spChg chg="mod">
          <ac:chgData name="kartik ghagre" userId="6d2a1c1005ea3aff" providerId="LiveId" clId="{9D9D213C-89DF-4CCE-9BA5-C7CB7F5C5FBF}" dt="2022-11-28T01:26:18.598" v="4723" actId="20577"/>
          <ac:spMkLst>
            <pc:docMk/>
            <pc:sldMk cId="1849287205" sldId="270"/>
            <ac:spMk id="2" creationId="{0A3B2B39-22BA-D185-8019-54B79023CD4B}"/>
          </ac:spMkLst>
        </pc:spChg>
        <pc:spChg chg="del">
          <ac:chgData name="kartik ghagre" userId="6d2a1c1005ea3aff" providerId="LiveId" clId="{9D9D213C-89DF-4CCE-9BA5-C7CB7F5C5FBF}" dt="2022-11-28T01:24:55.673" v="4688" actId="931"/>
          <ac:spMkLst>
            <pc:docMk/>
            <pc:sldMk cId="1849287205" sldId="270"/>
            <ac:spMk id="3" creationId="{748334FF-09D3-95FD-EF80-17C036B06A43}"/>
          </ac:spMkLst>
        </pc:spChg>
        <pc:picChg chg="add mod">
          <ac:chgData name="kartik ghagre" userId="6d2a1c1005ea3aff" providerId="LiveId" clId="{9D9D213C-89DF-4CCE-9BA5-C7CB7F5C5FBF}" dt="2022-11-28T01:26:43.058" v="4731" actId="14100"/>
          <ac:picMkLst>
            <pc:docMk/>
            <pc:sldMk cId="1849287205" sldId="270"/>
            <ac:picMk id="5" creationId="{94F19DCB-8FEF-215F-7546-AA927ABEDD0C}"/>
          </ac:picMkLst>
        </pc:picChg>
        <pc:picChg chg="add mod">
          <ac:chgData name="kartik ghagre" userId="6d2a1c1005ea3aff" providerId="LiveId" clId="{9D9D213C-89DF-4CCE-9BA5-C7CB7F5C5FBF}" dt="2022-11-28T01:26:27.243" v="4726" actId="14100"/>
          <ac:picMkLst>
            <pc:docMk/>
            <pc:sldMk cId="1849287205" sldId="270"/>
            <ac:picMk id="7" creationId="{31C759EC-675A-4931-CC23-CD0738104F6B}"/>
          </ac:picMkLst>
        </pc:picChg>
        <pc:picChg chg="add mod">
          <ac:chgData name="kartik ghagre" userId="6d2a1c1005ea3aff" providerId="LiveId" clId="{9D9D213C-89DF-4CCE-9BA5-C7CB7F5C5FBF}" dt="2022-11-28T01:26:47.531" v="4732" actId="14100"/>
          <ac:picMkLst>
            <pc:docMk/>
            <pc:sldMk cId="1849287205" sldId="270"/>
            <ac:picMk id="9" creationId="{F8177C55-5744-675C-D678-D50342908880}"/>
          </ac:picMkLst>
        </pc:picChg>
      </pc:sldChg>
      <pc:sldChg chg="addSp delSp modSp new mod setBg addAnim delAnim">
        <pc:chgData name="kartik ghagre" userId="6d2a1c1005ea3aff" providerId="LiveId" clId="{9D9D213C-89DF-4CCE-9BA5-C7CB7F5C5FBF}" dt="2022-11-28T01:36:52.966" v="4896" actId="20577"/>
        <pc:sldMkLst>
          <pc:docMk/>
          <pc:sldMk cId="2956186113" sldId="271"/>
        </pc:sldMkLst>
        <pc:spChg chg="mod">
          <ac:chgData name="kartik ghagre" userId="6d2a1c1005ea3aff" providerId="LiveId" clId="{9D9D213C-89DF-4CCE-9BA5-C7CB7F5C5FBF}" dt="2022-11-28T01:36:52.966" v="4896" actId="20577"/>
          <ac:spMkLst>
            <pc:docMk/>
            <pc:sldMk cId="2956186113" sldId="271"/>
            <ac:spMk id="2" creationId="{1CC656BB-66C3-B859-9D7D-99DE08520308}"/>
          </ac:spMkLst>
        </pc:spChg>
        <pc:spChg chg="del">
          <ac:chgData name="kartik ghagre" userId="6d2a1c1005ea3aff" providerId="LiveId" clId="{9D9D213C-89DF-4CCE-9BA5-C7CB7F5C5FBF}" dt="2022-11-28T01:27:02.680" v="4748" actId="21"/>
          <ac:spMkLst>
            <pc:docMk/>
            <pc:sldMk cId="2956186113" sldId="271"/>
            <ac:spMk id="3" creationId="{19F73D83-07A8-BE1A-F08D-14CF8B943C2B}"/>
          </ac:spMkLst>
        </pc:spChg>
        <pc:spChg chg="add del">
          <ac:chgData name="kartik ghagre" userId="6d2a1c1005ea3aff" providerId="LiveId" clId="{9D9D213C-89DF-4CCE-9BA5-C7CB7F5C5FBF}" dt="2022-11-28T01:27:22.192" v="4751" actId="26606"/>
          <ac:spMkLst>
            <pc:docMk/>
            <pc:sldMk cId="2956186113" sldId="271"/>
            <ac:spMk id="7" creationId="{247A131F-D5DE-41A5-B4CF-4F345319B40B}"/>
          </ac:spMkLst>
        </pc:spChg>
        <pc:spChg chg="add del">
          <ac:chgData name="kartik ghagre" userId="6d2a1c1005ea3aff" providerId="LiveId" clId="{9D9D213C-89DF-4CCE-9BA5-C7CB7F5C5FBF}" dt="2022-11-28T01:27:25.030" v="4753" actId="26606"/>
          <ac:spMkLst>
            <pc:docMk/>
            <pc:sldMk cId="2956186113" sldId="271"/>
            <ac:spMk id="8" creationId="{247A131F-D5DE-41A5-B4CF-4F345319B40B}"/>
          </ac:spMkLst>
        </pc:spChg>
        <pc:spChg chg="add del">
          <ac:chgData name="kartik ghagre" userId="6d2a1c1005ea3aff" providerId="LiveId" clId="{9D9D213C-89DF-4CCE-9BA5-C7CB7F5C5FBF}" dt="2022-11-28T01:27:22.192" v="4751" actId="26606"/>
          <ac:spMkLst>
            <pc:docMk/>
            <pc:sldMk cId="2956186113" sldId="271"/>
            <ac:spMk id="9" creationId="{3AF4666D-BD98-40A5-A75F-478B982010B2}"/>
          </ac:spMkLst>
        </pc:spChg>
        <pc:spChg chg="add del">
          <ac:chgData name="kartik ghagre" userId="6d2a1c1005ea3aff" providerId="LiveId" clId="{9D9D213C-89DF-4CCE-9BA5-C7CB7F5C5FBF}" dt="2022-11-28T01:27:25.030" v="4753" actId="26606"/>
          <ac:spMkLst>
            <pc:docMk/>
            <pc:sldMk cId="2956186113" sldId="271"/>
            <ac:spMk id="10" creationId="{3AF4666D-BD98-40A5-A75F-478B982010B2}"/>
          </ac:spMkLst>
        </pc:spChg>
        <pc:spChg chg="add del">
          <ac:chgData name="kartik ghagre" userId="6d2a1c1005ea3aff" providerId="LiveId" clId="{9D9D213C-89DF-4CCE-9BA5-C7CB7F5C5FBF}" dt="2022-11-28T01:27:22.192" v="4751" actId="26606"/>
          <ac:spMkLst>
            <pc:docMk/>
            <pc:sldMk cId="2956186113" sldId="271"/>
            <ac:spMk id="11" creationId="{68680585-71F9-4721-A998-4974171D2EB4}"/>
          </ac:spMkLst>
        </pc:spChg>
        <pc:spChg chg="add del">
          <ac:chgData name="kartik ghagre" userId="6d2a1c1005ea3aff" providerId="LiveId" clId="{9D9D213C-89DF-4CCE-9BA5-C7CB7F5C5FBF}" dt="2022-11-28T01:27:25.030" v="4753" actId="26606"/>
          <ac:spMkLst>
            <pc:docMk/>
            <pc:sldMk cId="2956186113" sldId="271"/>
            <ac:spMk id="12" creationId="{68680585-71F9-4721-A998-4974171D2EB4}"/>
          </ac:spMkLst>
        </pc:spChg>
        <pc:spChg chg="add del">
          <ac:chgData name="kartik ghagre" userId="6d2a1c1005ea3aff" providerId="LiveId" clId="{9D9D213C-89DF-4CCE-9BA5-C7CB7F5C5FBF}" dt="2022-11-28T01:27:22.192" v="4751" actId="26606"/>
          <ac:spMkLst>
            <pc:docMk/>
            <pc:sldMk cId="2956186113" sldId="271"/>
            <ac:spMk id="13" creationId="{12BC95C2-2EEC-4F59-ABA8-660B0D059CCF}"/>
          </ac:spMkLst>
        </pc:spChg>
        <pc:spChg chg="add del">
          <ac:chgData name="kartik ghagre" userId="6d2a1c1005ea3aff" providerId="LiveId" clId="{9D9D213C-89DF-4CCE-9BA5-C7CB7F5C5FBF}" dt="2022-11-28T01:27:25.030" v="4753" actId="26606"/>
          <ac:spMkLst>
            <pc:docMk/>
            <pc:sldMk cId="2956186113" sldId="271"/>
            <ac:spMk id="14" creationId="{12BC95C2-2EEC-4F59-ABA8-660B0D059CCF}"/>
          </ac:spMkLst>
        </pc:spChg>
        <pc:spChg chg="add del">
          <ac:chgData name="kartik ghagre" userId="6d2a1c1005ea3aff" providerId="LiveId" clId="{9D9D213C-89DF-4CCE-9BA5-C7CB7F5C5FBF}" dt="2022-11-28T01:27:22.192" v="4751" actId="26606"/>
          <ac:spMkLst>
            <pc:docMk/>
            <pc:sldMk cId="2956186113" sldId="271"/>
            <ac:spMk id="33" creationId="{3A6C273A-38F2-4D34-98BF-47B248862B76}"/>
          </ac:spMkLst>
        </pc:spChg>
        <pc:spChg chg="add del">
          <ac:chgData name="kartik ghagre" userId="6d2a1c1005ea3aff" providerId="LiveId" clId="{9D9D213C-89DF-4CCE-9BA5-C7CB7F5C5FBF}" dt="2022-11-28T01:27:25.030" v="4753" actId="26606"/>
          <ac:spMkLst>
            <pc:docMk/>
            <pc:sldMk cId="2956186113" sldId="271"/>
            <ac:spMk id="34" creationId="{81BC67A1-175E-439E-85E2-88911C119814}"/>
          </ac:spMkLst>
        </pc:spChg>
        <pc:spChg chg="add del">
          <ac:chgData name="kartik ghagre" userId="6d2a1c1005ea3aff" providerId="LiveId" clId="{9D9D213C-89DF-4CCE-9BA5-C7CB7F5C5FBF}" dt="2022-11-28T01:27:22.192" v="4751" actId="26606"/>
          <ac:spMkLst>
            <pc:docMk/>
            <pc:sldMk cId="2956186113" sldId="271"/>
            <ac:spMk id="35" creationId="{2E2CF659-EE5D-432C-B47F-10AC4A48A347}"/>
          </ac:spMkLst>
        </pc:spChg>
        <pc:spChg chg="add del">
          <ac:chgData name="kartik ghagre" userId="6d2a1c1005ea3aff" providerId="LiveId" clId="{9D9D213C-89DF-4CCE-9BA5-C7CB7F5C5FBF}" dt="2022-11-28T01:27:25.030" v="4753" actId="26606"/>
          <ac:spMkLst>
            <pc:docMk/>
            <pc:sldMk cId="2956186113" sldId="271"/>
            <ac:spMk id="36" creationId="{94A7B82C-30F1-42B4-BE36-3DB42DD517D1}"/>
          </ac:spMkLst>
        </pc:spChg>
        <pc:spChg chg="add del">
          <ac:chgData name="kartik ghagre" userId="6d2a1c1005ea3aff" providerId="LiveId" clId="{9D9D213C-89DF-4CCE-9BA5-C7CB7F5C5FBF}" dt="2022-11-28T01:27:22.192" v="4751" actId="26606"/>
          <ac:spMkLst>
            <pc:docMk/>
            <pc:sldMk cId="2956186113" sldId="271"/>
            <ac:spMk id="37" creationId="{03E51277-1095-412F-913B-8FA8021AA626}"/>
          </ac:spMkLst>
        </pc:spChg>
        <pc:spChg chg="add del">
          <ac:chgData name="kartik ghagre" userId="6d2a1c1005ea3aff" providerId="LiveId" clId="{9D9D213C-89DF-4CCE-9BA5-C7CB7F5C5FBF}" dt="2022-11-28T01:27:25.030" v="4753" actId="26606"/>
          <ac:spMkLst>
            <pc:docMk/>
            <pc:sldMk cId="2956186113" sldId="271"/>
            <ac:spMk id="38" creationId="{43CA1578-CEEB-41BB-8068-C0DA02C36C52}"/>
          </ac:spMkLst>
        </pc:spChg>
        <pc:spChg chg="add del">
          <ac:chgData name="kartik ghagre" userId="6d2a1c1005ea3aff" providerId="LiveId" clId="{9D9D213C-89DF-4CCE-9BA5-C7CB7F5C5FBF}" dt="2022-11-28T01:27:29.111" v="4756" actId="26606"/>
          <ac:spMkLst>
            <pc:docMk/>
            <pc:sldMk cId="2956186113" sldId="271"/>
            <ac:spMk id="122" creationId="{247A131F-D5DE-41A5-B4CF-4F345319B40B}"/>
          </ac:spMkLst>
        </pc:spChg>
        <pc:spChg chg="add del">
          <ac:chgData name="kartik ghagre" userId="6d2a1c1005ea3aff" providerId="LiveId" clId="{9D9D213C-89DF-4CCE-9BA5-C7CB7F5C5FBF}" dt="2022-11-28T01:27:29.111" v="4756" actId="26606"/>
          <ac:spMkLst>
            <pc:docMk/>
            <pc:sldMk cId="2956186113" sldId="271"/>
            <ac:spMk id="123" creationId="{3AF4666D-BD98-40A5-A75F-478B982010B2}"/>
          </ac:spMkLst>
        </pc:spChg>
        <pc:spChg chg="add del">
          <ac:chgData name="kartik ghagre" userId="6d2a1c1005ea3aff" providerId="LiveId" clId="{9D9D213C-89DF-4CCE-9BA5-C7CB7F5C5FBF}" dt="2022-11-28T01:27:29.111" v="4756" actId="26606"/>
          <ac:spMkLst>
            <pc:docMk/>
            <pc:sldMk cId="2956186113" sldId="271"/>
            <ac:spMk id="124" creationId="{68680585-71F9-4721-A998-4974171D2EB4}"/>
          </ac:spMkLst>
        </pc:spChg>
        <pc:spChg chg="add del">
          <ac:chgData name="kartik ghagre" userId="6d2a1c1005ea3aff" providerId="LiveId" clId="{9D9D213C-89DF-4CCE-9BA5-C7CB7F5C5FBF}" dt="2022-11-28T01:27:29.111" v="4756" actId="26606"/>
          <ac:spMkLst>
            <pc:docMk/>
            <pc:sldMk cId="2956186113" sldId="271"/>
            <ac:spMk id="125" creationId="{12BC95C2-2EEC-4F59-ABA8-660B0D059CCF}"/>
          </ac:spMkLst>
        </pc:spChg>
        <pc:spChg chg="add del">
          <ac:chgData name="kartik ghagre" userId="6d2a1c1005ea3aff" providerId="LiveId" clId="{9D9D213C-89DF-4CCE-9BA5-C7CB7F5C5FBF}" dt="2022-11-28T01:27:29.111" v="4756" actId="26606"/>
          <ac:spMkLst>
            <pc:docMk/>
            <pc:sldMk cId="2956186113" sldId="271"/>
            <ac:spMk id="128" creationId="{F1174801-1395-44C5-9B00-CCAC45C056E7}"/>
          </ac:spMkLst>
        </pc:spChg>
        <pc:spChg chg="add del">
          <ac:chgData name="kartik ghagre" userId="6d2a1c1005ea3aff" providerId="LiveId" clId="{9D9D213C-89DF-4CCE-9BA5-C7CB7F5C5FBF}" dt="2022-11-28T01:27:29.111" v="4756" actId="26606"/>
          <ac:spMkLst>
            <pc:docMk/>
            <pc:sldMk cId="2956186113" sldId="271"/>
            <ac:spMk id="129" creationId="{996DFAFB-BCE1-4BEC-82FB-D574234DEF0A}"/>
          </ac:spMkLst>
        </pc:spChg>
        <pc:spChg chg="add del">
          <ac:chgData name="kartik ghagre" userId="6d2a1c1005ea3aff" providerId="LiveId" clId="{9D9D213C-89DF-4CCE-9BA5-C7CB7F5C5FBF}" dt="2022-11-28T01:27:29.111" v="4756" actId="26606"/>
          <ac:spMkLst>
            <pc:docMk/>
            <pc:sldMk cId="2956186113" sldId="271"/>
            <ac:spMk id="131" creationId="{8D2A0DB3-EF43-4032-9B27-954E12CCB688}"/>
          </ac:spMkLst>
        </pc:spChg>
        <pc:spChg chg="add">
          <ac:chgData name="kartik ghagre" userId="6d2a1c1005ea3aff" providerId="LiveId" clId="{9D9D213C-89DF-4CCE-9BA5-C7CB7F5C5FBF}" dt="2022-11-28T01:27:29.127" v="4757" actId="26606"/>
          <ac:spMkLst>
            <pc:docMk/>
            <pc:sldMk cId="2956186113" sldId="271"/>
            <ac:spMk id="134" creationId="{247A131F-D5DE-41A5-B4CF-4F345319B40B}"/>
          </ac:spMkLst>
        </pc:spChg>
        <pc:spChg chg="add">
          <ac:chgData name="kartik ghagre" userId="6d2a1c1005ea3aff" providerId="LiveId" clId="{9D9D213C-89DF-4CCE-9BA5-C7CB7F5C5FBF}" dt="2022-11-28T01:27:29.127" v="4757" actId="26606"/>
          <ac:spMkLst>
            <pc:docMk/>
            <pc:sldMk cId="2956186113" sldId="271"/>
            <ac:spMk id="135" creationId="{3AF4666D-BD98-40A5-A75F-478B982010B2}"/>
          </ac:spMkLst>
        </pc:spChg>
        <pc:spChg chg="add">
          <ac:chgData name="kartik ghagre" userId="6d2a1c1005ea3aff" providerId="LiveId" clId="{9D9D213C-89DF-4CCE-9BA5-C7CB7F5C5FBF}" dt="2022-11-28T01:27:29.127" v="4757" actId="26606"/>
          <ac:spMkLst>
            <pc:docMk/>
            <pc:sldMk cId="2956186113" sldId="271"/>
            <ac:spMk id="136" creationId="{68680585-71F9-4721-A998-4974171D2EB4}"/>
          </ac:spMkLst>
        </pc:spChg>
        <pc:spChg chg="add">
          <ac:chgData name="kartik ghagre" userId="6d2a1c1005ea3aff" providerId="LiveId" clId="{9D9D213C-89DF-4CCE-9BA5-C7CB7F5C5FBF}" dt="2022-11-28T01:27:29.127" v="4757" actId="26606"/>
          <ac:spMkLst>
            <pc:docMk/>
            <pc:sldMk cId="2956186113" sldId="271"/>
            <ac:spMk id="137" creationId="{12BC95C2-2EEC-4F59-ABA8-660B0D059CCF}"/>
          </ac:spMkLst>
        </pc:spChg>
        <pc:spChg chg="add">
          <ac:chgData name="kartik ghagre" userId="6d2a1c1005ea3aff" providerId="LiveId" clId="{9D9D213C-89DF-4CCE-9BA5-C7CB7F5C5FBF}" dt="2022-11-28T01:27:29.127" v="4757" actId="26606"/>
          <ac:spMkLst>
            <pc:docMk/>
            <pc:sldMk cId="2956186113" sldId="271"/>
            <ac:spMk id="154" creationId="{3A6C273A-38F2-4D34-98BF-47B248862B76}"/>
          </ac:spMkLst>
        </pc:spChg>
        <pc:spChg chg="add">
          <ac:chgData name="kartik ghagre" userId="6d2a1c1005ea3aff" providerId="LiveId" clId="{9D9D213C-89DF-4CCE-9BA5-C7CB7F5C5FBF}" dt="2022-11-28T01:27:29.127" v="4757" actId="26606"/>
          <ac:spMkLst>
            <pc:docMk/>
            <pc:sldMk cId="2956186113" sldId="271"/>
            <ac:spMk id="155" creationId="{2E2CF659-EE5D-432C-B47F-10AC4A48A347}"/>
          </ac:spMkLst>
        </pc:spChg>
        <pc:spChg chg="add">
          <ac:chgData name="kartik ghagre" userId="6d2a1c1005ea3aff" providerId="LiveId" clId="{9D9D213C-89DF-4CCE-9BA5-C7CB7F5C5FBF}" dt="2022-11-28T01:27:29.127" v="4757" actId="26606"/>
          <ac:spMkLst>
            <pc:docMk/>
            <pc:sldMk cId="2956186113" sldId="271"/>
            <ac:spMk id="156" creationId="{03E51277-1095-412F-913B-8FA8021AA626}"/>
          </ac:spMkLst>
        </pc:spChg>
        <pc:grpChg chg="add del">
          <ac:chgData name="kartik ghagre" userId="6d2a1c1005ea3aff" providerId="LiveId" clId="{9D9D213C-89DF-4CCE-9BA5-C7CB7F5C5FBF}" dt="2022-11-28T01:27:22.192" v="4751" actId="26606"/>
          <ac:grpSpMkLst>
            <pc:docMk/>
            <pc:sldMk cId="2956186113" sldId="271"/>
            <ac:grpSpMk id="15" creationId="{03E9870D-4BBA-43AF-8D44-BBADF020CFF6}"/>
          </ac:grpSpMkLst>
        </pc:grpChg>
        <pc:grpChg chg="add del">
          <ac:chgData name="kartik ghagre" userId="6d2a1c1005ea3aff" providerId="LiveId" clId="{9D9D213C-89DF-4CCE-9BA5-C7CB7F5C5FBF}" dt="2022-11-28T01:27:29.111" v="4756" actId="26606"/>
          <ac:grpSpMkLst>
            <pc:docMk/>
            <pc:sldMk cId="2956186113" sldId="271"/>
            <ac:grpSpMk id="16" creationId="{03E9870D-4BBA-43AF-8D44-BBADF020CFF6}"/>
          </ac:grpSpMkLst>
        </pc:grpChg>
        <pc:grpChg chg="add del">
          <ac:chgData name="kartik ghagre" userId="6d2a1c1005ea3aff" providerId="LiveId" clId="{9D9D213C-89DF-4CCE-9BA5-C7CB7F5C5FBF}" dt="2022-11-28T01:27:22.192" v="4751" actId="26606"/>
          <ac:grpSpMkLst>
            <pc:docMk/>
            <pc:sldMk cId="2956186113" sldId="271"/>
            <ac:grpSpMk id="24" creationId="{C3279E8D-2BAA-4CB1-834B-09FADD54DE56}"/>
          </ac:grpSpMkLst>
        </pc:grpChg>
        <pc:grpChg chg="add del">
          <ac:chgData name="kartik ghagre" userId="6d2a1c1005ea3aff" providerId="LiveId" clId="{9D9D213C-89DF-4CCE-9BA5-C7CB7F5C5FBF}" dt="2022-11-28T01:27:29.111" v="4756" actId="26606"/>
          <ac:grpSpMkLst>
            <pc:docMk/>
            <pc:sldMk cId="2956186113" sldId="271"/>
            <ac:grpSpMk id="25" creationId="{C3279E8D-2BAA-4CB1-834B-09FADD54DE56}"/>
          </ac:grpSpMkLst>
        </pc:grpChg>
        <pc:grpChg chg="add del">
          <ac:chgData name="kartik ghagre" userId="6d2a1c1005ea3aff" providerId="LiveId" clId="{9D9D213C-89DF-4CCE-9BA5-C7CB7F5C5FBF}" dt="2022-11-28T01:27:22.192" v="4751" actId="26606"/>
          <ac:grpSpMkLst>
            <pc:docMk/>
            <pc:sldMk cId="2956186113" sldId="271"/>
            <ac:grpSpMk id="39" creationId="{FC280B3D-FC68-4DDC-950C-506B5C683824}"/>
          </ac:grpSpMkLst>
        </pc:grpChg>
        <pc:grpChg chg="add del">
          <ac:chgData name="kartik ghagre" userId="6d2a1c1005ea3aff" providerId="LiveId" clId="{9D9D213C-89DF-4CCE-9BA5-C7CB7F5C5FBF}" dt="2022-11-28T01:27:29.111" v="4756" actId="26606"/>
          <ac:grpSpMkLst>
            <pc:docMk/>
            <pc:sldMk cId="2956186113" sldId="271"/>
            <ac:grpSpMk id="40" creationId="{18579DB9-24B0-487B-81E3-8D02AD5F8C81}"/>
          </ac:grpSpMkLst>
        </pc:grpChg>
        <pc:grpChg chg="add del">
          <ac:chgData name="kartik ghagre" userId="6d2a1c1005ea3aff" providerId="LiveId" clId="{9D9D213C-89DF-4CCE-9BA5-C7CB7F5C5FBF}" dt="2022-11-28T01:27:29.111" v="4756" actId="26606"/>
          <ac:grpSpMkLst>
            <pc:docMk/>
            <pc:sldMk cId="2956186113" sldId="271"/>
            <ac:grpSpMk id="49" creationId="{8F281804-17FE-49B9-9065-1A44CD473CAE}"/>
          </ac:grpSpMkLst>
        </pc:grpChg>
        <pc:grpChg chg="add del">
          <ac:chgData name="kartik ghagre" userId="6d2a1c1005ea3aff" providerId="LiveId" clId="{9D9D213C-89DF-4CCE-9BA5-C7CB7F5C5FBF}" dt="2022-11-28T01:27:22.192" v="4751" actId="26606"/>
          <ac:grpSpMkLst>
            <pc:docMk/>
            <pc:sldMk cId="2956186113" sldId="271"/>
            <ac:grpSpMk id="59" creationId="{88540B56-6256-419C-AC81-7B56D0DD72B4}"/>
          </ac:grpSpMkLst>
        </pc:grpChg>
        <pc:grpChg chg="add del">
          <ac:chgData name="kartik ghagre" userId="6d2a1c1005ea3aff" providerId="LiveId" clId="{9D9D213C-89DF-4CCE-9BA5-C7CB7F5C5FBF}" dt="2022-11-28T01:27:22.192" v="4751" actId="26606"/>
          <ac:grpSpMkLst>
            <pc:docMk/>
            <pc:sldMk cId="2956186113" sldId="271"/>
            <ac:grpSpMk id="71" creationId="{DDB99EF5-8801-40E2-83D3-196FADCBBA7F}"/>
          </ac:grpSpMkLst>
        </pc:grpChg>
        <pc:grpChg chg="add del">
          <ac:chgData name="kartik ghagre" userId="6d2a1c1005ea3aff" providerId="LiveId" clId="{9D9D213C-89DF-4CCE-9BA5-C7CB7F5C5FBF}" dt="2022-11-28T01:27:25.030" v="4753" actId="26606"/>
          <ac:grpSpMkLst>
            <pc:docMk/>
            <pc:sldMk cId="2956186113" sldId="271"/>
            <ac:grpSpMk id="76" creationId="{03E9870D-4BBA-43AF-8D44-BBADF020CFF6}"/>
          </ac:grpSpMkLst>
        </pc:grpChg>
        <pc:grpChg chg="add del">
          <ac:chgData name="kartik ghagre" userId="6d2a1c1005ea3aff" providerId="LiveId" clId="{9D9D213C-89DF-4CCE-9BA5-C7CB7F5C5FBF}" dt="2022-11-28T01:27:25.030" v="4753" actId="26606"/>
          <ac:grpSpMkLst>
            <pc:docMk/>
            <pc:sldMk cId="2956186113" sldId="271"/>
            <ac:grpSpMk id="77" creationId="{361195DA-BFB4-4917-BAFD-7D3D669EFA86}"/>
          </ac:grpSpMkLst>
        </pc:grpChg>
        <pc:grpChg chg="add del">
          <ac:chgData name="kartik ghagre" userId="6d2a1c1005ea3aff" providerId="LiveId" clId="{9D9D213C-89DF-4CCE-9BA5-C7CB7F5C5FBF}" dt="2022-11-28T01:27:25.030" v="4753" actId="26606"/>
          <ac:grpSpMkLst>
            <pc:docMk/>
            <pc:sldMk cId="2956186113" sldId="271"/>
            <ac:grpSpMk id="86" creationId="{C3279E8D-2BAA-4CB1-834B-09FADD54DE56}"/>
          </ac:grpSpMkLst>
        </pc:grpChg>
        <pc:grpChg chg="add del">
          <ac:chgData name="kartik ghagre" userId="6d2a1c1005ea3aff" providerId="LiveId" clId="{9D9D213C-89DF-4CCE-9BA5-C7CB7F5C5FBF}" dt="2022-11-28T01:27:25.030" v="4753" actId="26606"/>
          <ac:grpSpMkLst>
            <pc:docMk/>
            <pc:sldMk cId="2956186113" sldId="271"/>
            <ac:grpSpMk id="93" creationId="{7DF11618-754F-4C58-94AD-F7AA3530D6AF}"/>
          </ac:grpSpMkLst>
        </pc:grpChg>
        <pc:grpChg chg="add del">
          <ac:chgData name="kartik ghagre" userId="6d2a1c1005ea3aff" providerId="LiveId" clId="{9D9D213C-89DF-4CCE-9BA5-C7CB7F5C5FBF}" dt="2022-11-28T01:27:25.030" v="4753" actId="26606"/>
          <ac:grpSpMkLst>
            <pc:docMk/>
            <pc:sldMk cId="2956186113" sldId="271"/>
            <ac:grpSpMk id="116" creationId="{A5761FD8-9CFD-4F5A-AB69-F179306BCD09}"/>
          </ac:grpSpMkLst>
        </pc:grpChg>
        <pc:grpChg chg="add">
          <ac:chgData name="kartik ghagre" userId="6d2a1c1005ea3aff" providerId="LiveId" clId="{9D9D213C-89DF-4CCE-9BA5-C7CB7F5C5FBF}" dt="2022-11-28T01:27:29.127" v="4757" actId="26606"/>
          <ac:grpSpMkLst>
            <pc:docMk/>
            <pc:sldMk cId="2956186113" sldId="271"/>
            <ac:grpSpMk id="138" creationId="{03E9870D-4BBA-43AF-8D44-BBADF020CFF6}"/>
          </ac:grpSpMkLst>
        </pc:grpChg>
        <pc:grpChg chg="add">
          <ac:chgData name="kartik ghagre" userId="6d2a1c1005ea3aff" providerId="LiveId" clId="{9D9D213C-89DF-4CCE-9BA5-C7CB7F5C5FBF}" dt="2022-11-28T01:27:29.127" v="4757" actId="26606"/>
          <ac:grpSpMkLst>
            <pc:docMk/>
            <pc:sldMk cId="2956186113" sldId="271"/>
            <ac:grpSpMk id="146" creationId="{C3279E8D-2BAA-4CB1-834B-09FADD54DE56}"/>
          </ac:grpSpMkLst>
        </pc:grpChg>
        <pc:grpChg chg="add">
          <ac:chgData name="kartik ghagre" userId="6d2a1c1005ea3aff" providerId="LiveId" clId="{9D9D213C-89DF-4CCE-9BA5-C7CB7F5C5FBF}" dt="2022-11-28T01:27:29.127" v="4757" actId="26606"/>
          <ac:grpSpMkLst>
            <pc:docMk/>
            <pc:sldMk cId="2956186113" sldId="271"/>
            <ac:grpSpMk id="157" creationId="{FC280B3D-FC68-4DDC-950C-506B5C683824}"/>
          </ac:grpSpMkLst>
        </pc:grpChg>
        <pc:grpChg chg="add">
          <ac:chgData name="kartik ghagre" userId="6d2a1c1005ea3aff" providerId="LiveId" clId="{9D9D213C-89DF-4CCE-9BA5-C7CB7F5C5FBF}" dt="2022-11-28T01:27:29.127" v="4757" actId="26606"/>
          <ac:grpSpMkLst>
            <pc:docMk/>
            <pc:sldMk cId="2956186113" sldId="271"/>
            <ac:grpSpMk id="174" creationId="{88540B56-6256-419C-AC81-7B56D0DD72B4}"/>
          </ac:grpSpMkLst>
        </pc:grpChg>
        <pc:grpChg chg="add">
          <ac:chgData name="kartik ghagre" userId="6d2a1c1005ea3aff" providerId="LiveId" clId="{9D9D213C-89DF-4CCE-9BA5-C7CB7F5C5FBF}" dt="2022-11-28T01:27:29.127" v="4757" actId="26606"/>
          <ac:grpSpMkLst>
            <pc:docMk/>
            <pc:sldMk cId="2956186113" sldId="271"/>
            <ac:grpSpMk id="175" creationId="{DDB99EF5-8801-40E2-83D3-196FADCBBA7F}"/>
          </ac:grpSpMkLst>
        </pc:grpChg>
        <pc:picChg chg="add del">
          <ac:chgData name="kartik ghagre" userId="6d2a1c1005ea3aff" providerId="LiveId" clId="{9D9D213C-89DF-4CCE-9BA5-C7CB7F5C5FBF}" dt="2022-11-28T01:27:25.030" v="4753" actId="26606"/>
          <ac:picMkLst>
            <pc:docMk/>
            <pc:sldMk cId="2956186113" sldId="271"/>
            <ac:picMk id="4" creationId="{59F16325-01FE-6199-A7FA-CFEDF1848DB3}"/>
          </ac:picMkLst>
        </pc:picChg>
        <pc:picChg chg="add del">
          <ac:chgData name="kartik ghagre" userId="6d2a1c1005ea3aff" providerId="LiveId" clId="{9D9D213C-89DF-4CCE-9BA5-C7CB7F5C5FBF}" dt="2022-11-28T01:27:29.111" v="4756" actId="26606"/>
          <ac:picMkLst>
            <pc:docMk/>
            <pc:sldMk cId="2956186113" sldId="271"/>
            <ac:picMk id="130" creationId="{772D3525-64D7-092B-61A7-F2A6CDDD77C3}"/>
          </ac:picMkLst>
        </pc:picChg>
      </pc:sldChg>
      <pc:sldChg chg="addSp delSp modSp new mod">
        <pc:chgData name="kartik ghagre" userId="6d2a1c1005ea3aff" providerId="LiveId" clId="{9D9D213C-89DF-4CCE-9BA5-C7CB7F5C5FBF}" dt="2022-11-29T02:03:10.743" v="7120" actId="14100"/>
        <pc:sldMkLst>
          <pc:docMk/>
          <pc:sldMk cId="1595472497" sldId="272"/>
        </pc:sldMkLst>
        <pc:spChg chg="del">
          <ac:chgData name="kartik ghagre" userId="6d2a1c1005ea3aff" providerId="LiveId" clId="{9D9D213C-89DF-4CCE-9BA5-C7CB7F5C5FBF}" dt="2022-11-29T01:35:21.487" v="6081" actId="21"/>
          <ac:spMkLst>
            <pc:docMk/>
            <pc:sldMk cId="1595472497" sldId="272"/>
            <ac:spMk id="2" creationId="{8A16EAFB-4F96-78DE-D9FB-E9DB1E64C746}"/>
          </ac:spMkLst>
        </pc:spChg>
        <pc:spChg chg="del mod">
          <ac:chgData name="kartik ghagre" userId="6d2a1c1005ea3aff" providerId="LiveId" clId="{9D9D213C-89DF-4CCE-9BA5-C7CB7F5C5FBF}" dt="2022-11-29T01:35:35.229" v="6085" actId="21"/>
          <ac:spMkLst>
            <pc:docMk/>
            <pc:sldMk cId="1595472497" sldId="272"/>
            <ac:spMk id="3" creationId="{32CC41DD-32C2-1098-901A-B6D14CAB458A}"/>
          </ac:spMkLst>
        </pc:spChg>
        <pc:spChg chg="add mod">
          <ac:chgData name="kartik ghagre" userId="6d2a1c1005ea3aff" providerId="LiveId" clId="{9D9D213C-89DF-4CCE-9BA5-C7CB7F5C5FBF}" dt="2022-11-29T02:03:10.743" v="7120" actId="14100"/>
          <ac:spMkLst>
            <pc:docMk/>
            <pc:sldMk cId="1595472497" sldId="272"/>
            <ac:spMk id="8" creationId="{9E6595C2-F187-E7B5-97AC-6F8086B8F0B2}"/>
          </ac:spMkLst>
        </pc:spChg>
        <pc:picChg chg="add mod">
          <ac:chgData name="kartik ghagre" userId="6d2a1c1005ea3aff" providerId="LiveId" clId="{9D9D213C-89DF-4CCE-9BA5-C7CB7F5C5FBF}" dt="2022-11-29T02:02:15.991" v="7014" actId="14100"/>
          <ac:picMkLst>
            <pc:docMk/>
            <pc:sldMk cId="1595472497" sldId="272"/>
            <ac:picMk id="5" creationId="{6281A611-EB5E-DE29-CF03-9D49DB30FAE4}"/>
          </ac:picMkLst>
        </pc:picChg>
        <pc:picChg chg="add del mod">
          <ac:chgData name="kartik ghagre" userId="6d2a1c1005ea3aff" providerId="LiveId" clId="{9D9D213C-89DF-4CCE-9BA5-C7CB7F5C5FBF}" dt="2022-11-29T02:00:09.943" v="6974" actId="21"/>
          <ac:picMkLst>
            <pc:docMk/>
            <pc:sldMk cId="1595472497" sldId="272"/>
            <ac:picMk id="7" creationId="{1D7A7F3D-17B1-10A7-8D57-A65D09B7A01A}"/>
          </ac:picMkLst>
        </pc:picChg>
      </pc:sldChg>
      <pc:sldChg chg="addSp delSp modSp new mod">
        <pc:chgData name="kartik ghagre" userId="6d2a1c1005ea3aff" providerId="LiveId" clId="{9D9D213C-89DF-4CCE-9BA5-C7CB7F5C5FBF}" dt="2022-11-29T02:19:45.018" v="8274" actId="1076"/>
        <pc:sldMkLst>
          <pc:docMk/>
          <pc:sldMk cId="2908703715" sldId="273"/>
        </pc:sldMkLst>
        <pc:spChg chg="del">
          <ac:chgData name="kartik ghagre" userId="6d2a1c1005ea3aff" providerId="LiveId" clId="{9D9D213C-89DF-4CCE-9BA5-C7CB7F5C5FBF}" dt="2022-11-29T02:00:20.953" v="6977" actId="21"/>
          <ac:spMkLst>
            <pc:docMk/>
            <pc:sldMk cId="2908703715" sldId="273"/>
            <ac:spMk id="2" creationId="{61768FC0-17D7-C3BE-5E21-5140E71958A2}"/>
          </ac:spMkLst>
        </pc:spChg>
        <pc:spChg chg="del">
          <ac:chgData name="kartik ghagre" userId="6d2a1c1005ea3aff" providerId="LiveId" clId="{9D9D213C-89DF-4CCE-9BA5-C7CB7F5C5FBF}" dt="2022-11-29T02:00:13.617" v="6975"/>
          <ac:spMkLst>
            <pc:docMk/>
            <pc:sldMk cId="2908703715" sldId="273"/>
            <ac:spMk id="3" creationId="{EEAF9DB1-E2BC-C067-441E-94B6DE70D53B}"/>
          </ac:spMkLst>
        </pc:spChg>
        <pc:spChg chg="add mod">
          <ac:chgData name="kartik ghagre" userId="6d2a1c1005ea3aff" providerId="LiveId" clId="{9D9D213C-89DF-4CCE-9BA5-C7CB7F5C5FBF}" dt="2022-11-29T02:12:07.575" v="7713" actId="20577"/>
          <ac:spMkLst>
            <pc:docMk/>
            <pc:sldMk cId="2908703715" sldId="273"/>
            <ac:spMk id="7" creationId="{B5C6BD17-2134-8EBC-DE71-2604D113B8E1}"/>
          </ac:spMkLst>
        </pc:spChg>
        <pc:spChg chg="add mod">
          <ac:chgData name="kartik ghagre" userId="6d2a1c1005ea3aff" providerId="LiveId" clId="{9D9D213C-89DF-4CCE-9BA5-C7CB7F5C5FBF}" dt="2022-11-29T02:19:45.018" v="8274" actId="1076"/>
          <ac:spMkLst>
            <pc:docMk/>
            <pc:sldMk cId="2908703715" sldId="273"/>
            <ac:spMk id="8" creationId="{DBCDC645-42D7-750A-5120-8667053E72BF}"/>
          </ac:spMkLst>
        </pc:spChg>
        <pc:picChg chg="add mod">
          <ac:chgData name="kartik ghagre" userId="6d2a1c1005ea3aff" providerId="LiveId" clId="{9D9D213C-89DF-4CCE-9BA5-C7CB7F5C5FBF}" dt="2022-11-29T02:00:57.043" v="6990" actId="14100"/>
          <ac:picMkLst>
            <pc:docMk/>
            <pc:sldMk cId="2908703715" sldId="273"/>
            <ac:picMk id="4" creationId="{27F94B11-821B-0B75-5529-BE375887F874}"/>
          </ac:picMkLst>
        </pc:picChg>
        <pc:picChg chg="add mod">
          <ac:chgData name="kartik ghagre" userId="6d2a1c1005ea3aff" providerId="LiveId" clId="{9D9D213C-89DF-4CCE-9BA5-C7CB7F5C5FBF}" dt="2022-11-29T02:00:54.056" v="6989" actId="14100"/>
          <ac:picMkLst>
            <pc:docMk/>
            <pc:sldMk cId="2908703715" sldId="273"/>
            <ac:picMk id="6" creationId="{3829A9E5-6BDD-737E-401F-4256A8CA38E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83236D-85BE-489F-A06C-FB1DF541D63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69BE5FE-18B3-42B4-B260-6C7ACCFBC6DA}">
      <dgm:prSet/>
      <dgm:spPr/>
      <dgm:t>
        <a:bodyPr/>
        <a:lstStyle/>
        <a:p>
          <a:r>
            <a:rPr lang="en-US"/>
            <a:t>About Company</a:t>
          </a:r>
        </a:p>
      </dgm:t>
    </dgm:pt>
    <dgm:pt modelId="{94200BCF-6FCD-4EE9-AB03-4D2BF67B0095}" type="parTrans" cxnId="{CA354FDF-1CF1-4A3E-8BF6-E84D86AEA8B5}">
      <dgm:prSet/>
      <dgm:spPr/>
      <dgm:t>
        <a:bodyPr/>
        <a:lstStyle/>
        <a:p>
          <a:endParaRPr lang="en-US"/>
        </a:p>
      </dgm:t>
    </dgm:pt>
    <dgm:pt modelId="{64BC0510-3F86-467D-83BD-5787B1B7A693}" type="sibTrans" cxnId="{CA354FDF-1CF1-4A3E-8BF6-E84D86AEA8B5}">
      <dgm:prSet/>
      <dgm:spPr/>
      <dgm:t>
        <a:bodyPr/>
        <a:lstStyle/>
        <a:p>
          <a:endParaRPr lang="en-US"/>
        </a:p>
      </dgm:t>
    </dgm:pt>
    <dgm:pt modelId="{AB61C3B3-B659-47BD-91CF-1042CFA53604}">
      <dgm:prSet/>
      <dgm:spPr/>
      <dgm:t>
        <a:bodyPr/>
        <a:lstStyle/>
        <a:p>
          <a:r>
            <a:rPr lang="en-US"/>
            <a:t>Purpose/ Objective</a:t>
          </a:r>
        </a:p>
      </dgm:t>
    </dgm:pt>
    <dgm:pt modelId="{DD904D57-8805-429D-90EE-F4000BFD65EA}" type="parTrans" cxnId="{6AA8C6D3-07F5-4F8A-B150-BBFA824F9491}">
      <dgm:prSet/>
      <dgm:spPr/>
      <dgm:t>
        <a:bodyPr/>
        <a:lstStyle/>
        <a:p>
          <a:endParaRPr lang="en-US"/>
        </a:p>
      </dgm:t>
    </dgm:pt>
    <dgm:pt modelId="{AB1D445A-3A6B-46B7-91C7-3D93B5B8A4C2}" type="sibTrans" cxnId="{6AA8C6D3-07F5-4F8A-B150-BBFA824F9491}">
      <dgm:prSet/>
      <dgm:spPr/>
      <dgm:t>
        <a:bodyPr/>
        <a:lstStyle/>
        <a:p>
          <a:endParaRPr lang="en-US"/>
        </a:p>
      </dgm:t>
    </dgm:pt>
    <dgm:pt modelId="{108EB244-4F66-4CA7-85EE-AB1181E22F3F}">
      <dgm:prSet/>
      <dgm:spPr/>
      <dgm:t>
        <a:bodyPr/>
        <a:lstStyle/>
        <a:p>
          <a:r>
            <a:rPr lang="en-US"/>
            <a:t>Stakeholders</a:t>
          </a:r>
        </a:p>
      </dgm:t>
    </dgm:pt>
    <dgm:pt modelId="{C788BD62-0F77-4ABD-8D7E-75D15A1689BD}" type="parTrans" cxnId="{B9655703-B072-4215-80FE-3C7E62F31AE6}">
      <dgm:prSet/>
      <dgm:spPr/>
      <dgm:t>
        <a:bodyPr/>
        <a:lstStyle/>
        <a:p>
          <a:endParaRPr lang="en-US"/>
        </a:p>
      </dgm:t>
    </dgm:pt>
    <dgm:pt modelId="{1FFCF3E3-602D-4774-B4C4-0422E7450E5C}" type="sibTrans" cxnId="{B9655703-B072-4215-80FE-3C7E62F31AE6}">
      <dgm:prSet/>
      <dgm:spPr/>
      <dgm:t>
        <a:bodyPr/>
        <a:lstStyle/>
        <a:p>
          <a:endParaRPr lang="en-US"/>
        </a:p>
      </dgm:t>
    </dgm:pt>
    <dgm:pt modelId="{CF3D0EBA-9E57-439D-9040-AB91A86E8396}">
      <dgm:prSet/>
      <dgm:spPr/>
      <dgm:t>
        <a:bodyPr/>
        <a:lstStyle/>
        <a:p>
          <a:r>
            <a:rPr lang="en-US" dirty="0"/>
            <a:t>Data Gathering</a:t>
          </a:r>
        </a:p>
      </dgm:t>
    </dgm:pt>
    <dgm:pt modelId="{E52C0F23-18EB-47DA-9776-89E912C25245}" type="parTrans" cxnId="{77B8E8D7-EA16-4713-9FF3-49C28E662116}">
      <dgm:prSet/>
      <dgm:spPr/>
      <dgm:t>
        <a:bodyPr/>
        <a:lstStyle/>
        <a:p>
          <a:endParaRPr lang="en-US"/>
        </a:p>
      </dgm:t>
    </dgm:pt>
    <dgm:pt modelId="{422DCFE0-99EF-4621-856D-F3AB932C0C00}" type="sibTrans" cxnId="{77B8E8D7-EA16-4713-9FF3-49C28E662116}">
      <dgm:prSet/>
      <dgm:spPr/>
      <dgm:t>
        <a:bodyPr/>
        <a:lstStyle/>
        <a:p>
          <a:endParaRPr lang="en-US"/>
        </a:p>
      </dgm:t>
    </dgm:pt>
    <dgm:pt modelId="{1CB8121B-CC3A-4605-96D4-7368EDE25D68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CC8EE3F0-0434-499E-9766-784EB62A65BB}" type="parTrans" cxnId="{D6CAD729-1BEA-45B6-AFFA-DB652C75BA23}">
      <dgm:prSet/>
      <dgm:spPr/>
      <dgm:t>
        <a:bodyPr/>
        <a:lstStyle/>
        <a:p>
          <a:endParaRPr lang="en-US"/>
        </a:p>
      </dgm:t>
    </dgm:pt>
    <dgm:pt modelId="{A5195873-A11A-4775-B635-2BAF29B703D6}" type="sibTrans" cxnId="{D6CAD729-1BEA-45B6-AFFA-DB652C75BA23}">
      <dgm:prSet/>
      <dgm:spPr/>
      <dgm:t>
        <a:bodyPr/>
        <a:lstStyle/>
        <a:p>
          <a:endParaRPr lang="en-US"/>
        </a:p>
      </dgm:t>
    </dgm:pt>
    <dgm:pt modelId="{9C9000CF-7D3A-4FAC-99F5-42100C9A3973}">
      <dgm:prSet/>
      <dgm:spPr/>
      <dgm:t>
        <a:bodyPr/>
        <a:lstStyle/>
        <a:p>
          <a:r>
            <a:rPr lang="en-US"/>
            <a:t>Data Transformation</a:t>
          </a:r>
        </a:p>
      </dgm:t>
    </dgm:pt>
    <dgm:pt modelId="{9DC88D40-97B4-46C3-BD1F-2B4602BC5072}" type="parTrans" cxnId="{77D49BB1-F5EA-463E-9119-DBA01037E99B}">
      <dgm:prSet/>
      <dgm:spPr/>
      <dgm:t>
        <a:bodyPr/>
        <a:lstStyle/>
        <a:p>
          <a:endParaRPr lang="en-US"/>
        </a:p>
      </dgm:t>
    </dgm:pt>
    <dgm:pt modelId="{48DF1EE1-8C1D-44B9-81D0-8886A13931FC}" type="sibTrans" cxnId="{77D49BB1-F5EA-463E-9119-DBA01037E99B}">
      <dgm:prSet/>
      <dgm:spPr/>
      <dgm:t>
        <a:bodyPr/>
        <a:lstStyle/>
        <a:p>
          <a:endParaRPr lang="en-US"/>
        </a:p>
      </dgm:t>
    </dgm:pt>
    <dgm:pt modelId="{29C1596E-55E3-4C5D-AA9F-EA42C3084F41}">
      <dgm:prSet/>
      <dgm:spPr/>
      <dgm:t>
        <a:bodyPr/>
        <a:lstStyle/>
        <a:p>
          <a:r>
            <a:rPr lang="en-US"/>
            <a:t>Data Modeling</a:t>
          </a:r>
        </a:p>
      </dgm:t>
    </dgm:pt>
    <dgm:pt modelId="{6B27A004-69FB-426C-9FC6-1236CF91B567}" type="parTrans" cxnId="{2EB09FE8-3427-4B7D-8DCD-50EE7B3A7723}">
      <dgm:prSet/>
      <dgm:spPr/>
      <dgm:t>
        <a:bodyPr/>
        <a:lstStyle/>
        <a:p>
          <a:endParaRPr lang="en-US"/>
        </a:p>
      </dgm:t>
    </dgm:pt>
    <dgm:pt modelId="{636EC5DC-C100-474F-B4B8-E1E604A1E81D}" type="sibTrans" cxnId="{2EB09FE8-3427-4B7D-8DCD-50EE7B3A7723}">
      <dgm:prSet/>
      <dgm:spPr/>
      <dgm:t>
        <a:bodyPr/>
        <a:lstStyle/>
        <a:p>
          <a:endParaRPr lang="en-US"/>
        </a:p>
      </dgm:t>
    </dgm:pt>
    <dgm:pt modelId="{E936C0E9-8988-4A88-990E-9B342048594A}">
      <dgm:prSet/>
      <dgm:spPr/>
      <dgm:t>
        <a:bodyPr/>
        <a:lstStyle/>
        <a:p>
          <a:r>
            <a:rPr lang="en-CA"/>
            <a:t>DAX Calculations</a:t>
          </a:r>
          <a:endParaRPr lang="en-US"/>
        </a:p>
      </dgm:t>
    </dgm:pt>
    <dgm:pt modelId="{BC618DBD-770D-438F-8243-7009B2AAEA85}" type="parTrans" cxnId="{D95EB540-197C-4D37-BC69-5A9606638B52}">
      <dgm:prSet/>
      <dgm:spPr/>
      <dgm:t>
        <a:bodyPr/>
        <a:lstStyle/>
        <a:p>
          <a:endParaRPr lang="en-US"/>
        </a:p>
      </dgm:t>
    </dgm:pt>
    <dgm:pt modelId="{54D037A9-3FA8-48EF-976F-7CD780C990E0}" type="sibTrans" cxnId="{D95EB540-197C-4D37-BC69-5A9606638B52}">
      <dgm:prSet/>
      <dgm:spPr/>
      <dgm:t>
        <a:bodyPr/>
        <a:lstStyle/>
        <a:p>
          <a:endParaRPr lang="en-US"/>
        </a:p>
      </dgm:t>
    </dgm:pt>
    <dgm:pt modelId="{30ABD98D-76B8-43B2-B554-A82456CBF4C6}">
      <dgm:prSet/>
      <dgm:spPr/>
      <dgm:t>
        <a:bodyPr/>
        <a:lstStyle/>
        <a:p>
          <a:r>
            <a:rPr lang="en-CA" dirty="0"/>
            <a:t>Reports &amp; Visualization- KPI – Actionable Insights</a:t>
          </a:r>
          <a:endParaRPr lang="en-US" dirty="0"/>
        </a:p>
      </dgm:t>
    </dgm:pt>
    <dgm:pt modelId="{92B6FF98-B9D9-48C9-A95B-5038BE48A424}" type="parTrans" cxnId="{41B0F07B-2DE2-41C5-978B-EC613544AA32}">
      <dgm:prSet/>
      <dgm:spPr/>
      <dgm:t>
        <a:bodyPr/>
        <a:lstStyle/>
        <a:p>
          <a:endParaRPr lang="en-US"/>
        </a:p>
      </dgm:t>
    </dgm:pt>
    <dgm:pt modelId="{C7AB88FB-B4A3-46E5-9381-8A0185BD200C}" type="sibTrans" cxnId="{41B0F07B-2DE2-41C5-978B-EC613544AA32}">
      <dgm:prSet/>
      <dgm:spPr/>
      <dgm:t>
        <a:bodyPr/>
        <a:lstStyle/>
        <a:p>
          <a:endParaRPr lang="en-US"/>
        </a:p>
      </dgm:t>
    </dgm:pt>
    <dgm:pt modelId="{5375A1BB-2007-4FB0-8274-B5AA3BE99F0C}">
      <dgm:prSet/>
      <dgm:spPr/>
      <dgm:t>
        <a:bodyPr/>
        <a:lstStyle/>
        <a:p>
          <a:r>
            <a:rPr lang="en-CA"/>
            <a:t>Row-Level Security	</a:t>
          </a:r>
          <a:endParaRPr lang="en-US"/>
        </a:p>
      </dgm:t>
    </dgm:pt>
    <dgm:pt modelId="{F73709AE-2A89-4989-89A9-4FDAF296F562}" type="parTrans" cxnId="{1F64ADA1-D762-4D06-83A5-856D5C9918EE}">
      <dgm:prSet/>
      <dgm:spPr/>
      <dgm:t>
        <a:bodyPr/>
        <a:lstStyle/>
        <a:p>
          <a:endParaRPr lang="en-US"/>
        </a:p>
      </dgm:t>
    </dgm:pt>
    <dgm:pt modelId="{54673B08-13D5-47DC-AF0D-800EA7E5D329}" type="sibTrans" cxnId="{1F64ADA1-D762-4D06-83A5-856D5C9918EE}">
      <dgm:prSet/>
      <dgm:spPr/>
      <dgm:t>
        <a:bodyPr/>
        <a:lstStyle/>
        <a:p>
          <a:endParaRPr lang="en-US"/>
        </a:p>
      </dgm:t>
    </dgm:pt>
    <dgm:pt modelId="{D3741A4E-281D-47DF-BC2D-E021C9B63A89}">
      <dgm:prSet/>
      <dgm:spPr/>
      <dgm:t>
        <a:bodyPr/>
        <a:lstStyle/>
        <a:p>
          <a:r>
            <a:rPr lang="en-CA"/>
            <a:t>Schedule Refresh (Data Gateway)</a:t>
          </a:r>
          <a:endParaRPr lang="en-US"/>
        </a:p>
      </dgm:t>
    </dgm:pt>
    <dgm:pt modelId="{77706F4A-586F-4B75-B400-966281B309AD}" type="parTrans" cxnId="{37C3FBA5-FCF0-4E16-B700-CEE8C8E3FD30}">
      <dgm:prSet/>
      <dgm:spPr/>
      <dgm:t>
        <a:bodyPr/>
        <a:lstStyle/>
        <a:p>
          <a:endParaRPr lang="en-US"/>
        </a:p>
      </dgm:t>
    </dgm:pt>
    <dgm:pt modelId="{DB4EA2A6-FFAA-43EF-AB0F-C19C60AFD17C}" type="sibTrans" cxnId="{37C3FBA5-FCF0-4E16-B700-CEE8C8E3FD30}">
      <dgm:prSet/>
      <dgm:spPr/>
      <dgm:t>
        <a:bodyPr/>
        <a:lstStyle/>
        <a:p>
          <a:endParaRPr lang="en-US"/>
        </a:p>
      </dgm:t>
    </dgm:pt>
    <dgm:pt modelId="{3DAC51D6-FC52-4A4F-9138-B393BDDEBDAB}">
      <dgm:prSet/>
      <dgm:spPr/>
      <dgm:t>
        <a:bodyPr/>
        <a:lstStyle/>
        <a:p>
          <a:r>
            <a:rPr lang="en-CA"/>
            <a:t>Dashboard creation</a:t>
          </a:r>
          <a:endParaRPr lang="en-US"/>
        </a:p>
      </dgm:t>
    </dgm:pt>
    <dgm:pt modelId="{DAF99FE7-2C16-44CD-8D4F-A29B5C1B60FD}" type="parTrans" cxnId="{830F1159-E0C8-4D9F-93AD-CB2B144BFFCA}">
      <dgm:prSet/>
      <dgm:spPr/>
      <dgm:t>
        <a:bodyPr/>
        <a:lstStyle/>
        <a:p>
          <a:endParaRPr lang="en-US"/>
        </a:p>
      </dgm:t>
    </dgm:pt>
    <dgm:pt modelId="{3792DF00-E7EB-47A2-A94E-312C19860B62}" type="sibTrans" cxnId="{830F1159-E0C8-4D9F-93AD-CB2B144BFFCA}">
      <dgm:prSet/>
      <dgm:spPr/>
      <dgm:t>
        <a:bodyPr/>
        <a:lstStyle/>
        <a:p>
          <a:endParaRPr lang="en-US"/>
        </a:p>
      </dgm:t>
    </dgm:pt>
    <dgm:pt modelId="{51F7210D-76D9-4C41-91FF-F0996B3D5F31}">
      <dgm:prSet/>
      <dgm:spPr/>
      <dgm:t>
        <a:bodyPr/>
        <a:lstStyle/>
        <a:p>
          <a:r>
            <a:rPr lang="en-CA"/>
            <a:t>Subscription</a:t>
          </a:r>
          <a:endParaRPr lang="en-US"/>
        </a:p>
      </dgm:t>
    </dgm:pt>
    <dgm:pt modelId="{622FEBEC-32B6-49E2-B9E4-75B7068691B7}" type="parTrans" cxnId="{EB848354-5861-480A-B8D7-C21BEBA9477A}">
      <dgm:prSet/>
      <dgm:spPr/>
      <dgm:t>
        <a:bodyPr/>
        <a:lstStyle/>
        <a:p>
          <a:endParaRPr lang="en-US"/>
        </a:p>
      </dgm:t>
    </dgm:pt>
    <dgm:pt modelId="{4E24EF4F-70F9-4EE9-8A82-83FCEDC3028B}" type="sibTrans" cxnId="{EB848354-5861-480A-B8D7-C21BEBA9477A}">
      <dgm:prSet/>
      <dgm:spPr/>
      <dgm:t>
        <a:bodyPr/>
        <a:lstStyle/>
        <a:p>
          <a:endParaRPr lang="en-US"/>
        </a:p>
      </dgm:t>
    </dgm:pt>
    <dgm:pt modelId="{B30581C5-054D-4217-BFB4-5752672D5267}">
      <dgm:prSet/>
      <dgm:spPr/>
      <dgm:t>
        <a:bodyPr/>
        <a:lstStyle/>
        <a:p>
          <a:r>
            <a:rPr lang="en-CA" dirty="0"/>
            <a:t>Mobile Layout</a:t>
          </a:r>
          <a:endParaRPr lang="en-US" dirty="0"/>
        </a:p>
      </dgm:t>
    </dgm:pt>
    <dgm:pt modelId="{FF825E9D-6119-4B10-962C-AD782EA58459}" type="parTrans" cxnId="{4A20E896-7EE0-46B2-9576-C2DAB84E1FF6}">
      <dgm:prSet/>
      <dgm:spPr/>
      <dgm:t>
        <a:bodyPr/>
        <a:lstStyle/>
        <a:p>
          <a:endParaRPr lang="en-US"/>
        </a:p>
      </dgm:t>
    </dgm:pt>
    <dgm:pt modelId="{8A38F6D8-6299-41BB-8CF4-B5560877C699}" type="sibTrans" cxnId="{4A20E896-7EE0-46B2-9576-C2DAB84E1FF6}">
      <dgm:prSet/>
      <dgm:spPr/>
      <dgm:t>
        <a:bodyPr/>
        <a:lstStyle/>
        <a:p>
          <a:endParaRPr lang="en-US"/>
        </a:p>
      </dgm:t>
    </dgm:pt>
    <dgm:pt modelId="{21C5191F-B967-4FEA-B41B-654C97609107}" type="pres">
      <dgm:prSet presAssocID="{2B83236D-85BE-489F-A06C-FB1DF541D632}" presName="linear" presStyleCnt="0">
        <dgm:presLayoutVars>
          <dgm:animLvl val="lvl"/>
          <dgm:resizeHandles val="exact"/>
        </dgm:presLayoutVars>
      </dgm:prSet>
      <dgm:spPr/>
    </dgm:pt>
    <dgm:pt modelId="{DF75EFE0-EAB1-4B93-B298-3B1AD030A9CC}" type="pres">
      <dgm:prSet presAssocID="{269BE5FE-18B3-42B4-B260-6C7ACCFBC6DA}" presName="parentText" presStyleLbl="node1" presStyleIdx="0" presStyleCnt="14">
        <dgm:presLayoutVars>
          <dgm:chMax val="0"/>
          <dgm:bulletEnabled val="1"/>
        </dgm:presLayoutVars>
      </dgm:prSet>
      <dgm:spPr/>
    </dgm:pt>
    <dgm:pt modelId="{8BD7E181-2B30-4757-AC92-BABF0D6D77AC}" type="pres">
      <dgm:prSet presAssocID="{64BC0510-3F86-467D-83BD-5787B1B7A693}" presName="spacer" presStyleCnt="0"/>
      <dgm:spPr/>
    </dgm:pt>
    <dgm:pt modelId="{0CDB88FA-5648-46C1-A822-1BDBF9F8BEBE}" type="pres">
      <dgm:prSet presAssocID="{AB61C3B3-B659-47BD-91CF-1042CFA53604}" presName="parentText" presStyleLbl="node1" presStyleIdx="1" presStyleCnt="14">
        <dgm:presLayoutVars>
          <dgm:chMax val="0"/>
          <dgm:bulletEnabled val="1"/>
        </dgm:presLayoutVars>
      </dgm:prSet>
      <dgm:spPr/>
    </dgm:pt>
    <dgm:pt modelId="{59FCC0E6-2A60-4978-BCC5-5196F010A853}" type="pres">
      <dgm:prSet presAssocID="{AB1D445A-3A6B-46B7-91C7-3D93B5B8A4C2}" presName="spacer" presStyleCnt="0"/>
      <dgm:spPr/>
    </dgm:pt>
    <dgm:pt modelId="{7325BB57-4BE6-4648-872C-F72F86895AE5}" type="pres">
      <dgm:prSet presAssocID="{108EB244-4F66-4CA7-85EE-AB1181E22F3F}" presName="parentText" presStyleLbl="node1" presStyleIdx="2" presStyleCnt="14">
        <dgm:presLayoutVars>
          <dgm:chMax val="0"/>
          <dgm:bulletEnabled val="1"/>
        </dgm:presLayoutVars>
      </dgm:prSet>
      <dgm:spPr/>
    </dgm:pt>
    <dgm:pt modelId="{9DDB59DB-DC61-4A7C-900B-0196ACF77E45}" type="pres">
      <dgm:prSet presAssocID="{1FFCF3E3-602D-4774-B4C4-0422E7450E5C}" presName="spacer" presStyleCnt="0"/>
      <dgm:spPr/>
    </dgm:pt>
    <dgm:pt modelId="{023B9BF3-1052-42CE-A4EB-F9999C32DD40}" type="pres">
      <dgm:prSet presAssocID="{CF3D0EBA-9E57-439D-9040-AB91A86E8396}" presName="parentText" presStyleLbl="node1" presStyleIdx="3" presStyleCnt="14">
        <dgm:presLayoutVars>
          <dgm:chMax val="0"/>
          <dgm:bulletEnabled val="1"/>
        </dgm:presLayoutVars>
      </dgm:prSet>
      <dgm:spPr/>
    </dgm:pt>
    <dgm:pt modelId="{D25A40EA-A706-438D-B1CE-434FABCB5CF6}" type="pres">
      <dgm:prSet presAssocID="{422DCFE0-99EF-4621-856D-F3AB932C0C00}" presName="spacer" presStyleCnt="0"/>
      <dgm:spPr/>
    </dgm:pt>
    <dgm:pt modelId="{A4C232FE-ED22-4ADE-8975-B6AEFF614919}" type="pres">
      <dgm:prSet presAssocID="{1CB8121B-CC3A-4605-96D4-7368EDE25D68}" presName="parentText" presStyleLbl="node1" presStyleIdx="4" presStyleCnt="14">
        <dgm:presLayoutVars>
          <dgm:chMax val="0"/>
          <dgm:bulletEnabled val="1"/>
        </dgm:presLayoutVars>
      </dgm:prSet>
      <dgm:spPr/>
    </dgm:pt>
    <dgm:pt modelId="{524948E3-43EF-47D7-B7CF-2FC06EF14BF3}" type="pres">
      <dgm:prSet presAssocID="{A5195873-A11A-4775-B635-2BAF29B703D6}" presName="spacer" presStyleCnt="0"/>
      <dgm:spPr/>
    </dgm:pt>
    <dgm:pt modelId="{37E051AE-DAEC-4A28-BCC7-2AC991737E03}" type="pres">
      <dgm:prSet presAssocID="{9C9000CF-7D3A-4FAC-99F5-42100C9A3973}" presName="parentText" presStyleLbl="node1" presStyleIdx="5" presStyleCnt="14">
        <dgm:presLayoutVars>
          <dgm:chMax val="0"/>
          <dgm:bulletEnabled val="1"/>
        </dgm:presLayoutVars>
      </dgm:prSet>
      <dgm:spPr/>
    </dgm:pt>
    <dgm:pt modelId="{D4694078-4467-40E5-A389-958739EDCD38}" type="pres">
      <dgm:prSet presAssocID="{48DF1EE1-8C1D-44B9-81D0-8886A13931FC}" presName="spacer" presStyleCnt="0"/>
      <dgm:spPr/>
    </dgm:pt>
    <dgm:pt modelId="{48821D72-CABB-49D0-A379-49E19082D8D4}" type="pres">
      <dgm:prSet presAssocID="{29C1596E-55E3-4C5D-AA9F-EA42C3084F41}" presName="parentText" presStyleLbl="node1" presStyleIdx="6" presStyleCnt="14">
        <dgm:presLayoutVars>
          <dgm:chMax val="0"/>
          <dgm:bulletEnabled val="1"/>
        </dgm:presLayoutVars>
      </dgm:prSet>
      <dgm:spPr/>
    </dgm:pt>
    <dgm:pt modelId="{C5782E0D-FD80-465B-A199-4EF2FEBF2349}" type="pres">
      <dgm:prSet presAssocID="{636EC5DC-C100-474F-B4B8-E1E604A1E81D}" presName="spacer" presStyleCnt="0"/>
      <dgm:spPr/>
    </dgm:pt>
    <dgm:pt modelId="{27F0BBF0-E004-41D1-9474-DBE8095003A5}" type="pres">
      <dgm:prSet presAssocID="{E936C0E9-8988-4A88-990E-9B342048594A}" presName="parentText" presStyleLbl="node1" presStyleIdx="7" presStyleCnt="14">
        <dgm:presLayoutVars>
          <dgm:chMax val="0"/>
          <dgm:bulletEnabled val="1"/>
        </dgm:presLayoutVars>
      </dgm:prSet>
      <dgm:spPr/>
    </dgm:pt>
    <dgm:pt modelId="{85728227-E40A-4B8C-AB1C-89A1BD1DCC82}" type="pres">
      <dgm:prSet presAssocID="{54D037A9-3FA8-48EF-976F-7CD780C990E0}" presName="spacer" presStyleCnt="0"/>
      <dgm:spPr/>
    </dgm:pt>
    <dgm:pt modelId="{14E42594-F9E3-48B9-9985-D065BF6E4795}" type="pres">
      <dgm:prSet presAssocID="{30ABD98D-76B8-43B2-B554-A82456CBF4C6}" presName="parentText" presStyleLbl="node1" presStyleIdx="8" presStyleCnt="14">
        <dgm:presLayoutVars>
          <dgm:chMax val="0"/>
          <dgm:bulletEnabled val="1"/>
        </dgm:presLayoutVars>
      </dgm:prSet>
      <dgm:spPr/>
    </dgm:pt>
    <dgm:pt modelId="{47AB1455-1848-4A17-885E-00F0FEDF9D2C}" type="pres">
      <dgm:prSet presAssocID="{C7AB88FB-B4A3-46E5-9381-8A0185BD200C}" presName="spacer" presStyleCnt="0"/>
      <dgm:spPr/>
    </dgm:pt>
    <dgm:pt modelId="{E0AC2371-1CFD-4C6C-9BFC-3F62C764A0CE}" type="pres">
      <dgm:prSet presAssocID="{5375A1BB-2007-4FB0-8274-B5AA3BE99F0C}" presName="parentText" presStyleLbl="node1" presStyleIdx="9" presStyleCnt="14">
        <dgm:presLayoutVars>
          <dgm:chMax val="0"/>
          <dgm:bulletEnabled val="1"/>
        </dgm:presLayoutVars>
      </dgm:prSet>
      <dgm:spPr/>
    </dgm:pt>
    <dgm:pt modelId="{86546585-4810-4409-8083-7FD91BC6DF55}" type="pres">
      <dgm:prSet presAssocID="{54673B08-13D5-47DC-AF0D-800EA7E5D329}" presName="spacer" presStyleCnt="0"/>
      <dgm:spPr/>
    </dgm:pt>
    <dgm:pt modelId="{47AFCE12-F29C-422E-9E77-3344FDC288A6}" type="pres">
      <dgm:prSet presAssocID="{D3741A4E-281D-47DF-BC2D-E021C9B63A89}" presName="parentText" presStyleLbl="node1" presStyleIdx="10" presStyleCnt="14">
        <dgm:presLayoutVars>
          <dgm:chMax val="0"/>
          <dgm:bulletEnabled val="1"/>
        </dgm:presLayoutVars>
      </dgm:prSet>
      <dgm:spPr/>
    </dgm:pt>
    <dgm:pt modelId="{9DF4AA3B-7865-4FBD-BC5B-BC61BB7B7DA5}" type="pres">
      <dgm:prSet presAssocID="{DB4EA2A6-FFAA-43EF-AB0F-C19C60AFD17C}" presName="spacer" presStyleCnt="0"/>
      <dgm:spPr/>
    </dgm:pt>
    <dgm:pt modelId="{64F5DD4A-44D1-423A-897E-5B18EA7AA0F8}" type="pres">
      <dgm:prSet presAssocID="{3DAC51D6-FC52-4A4F-9138-B393BDDEBDAB}" presName="parentText" presStyleLbl="node1" presStyleIdx="11" presStyleCnt="14">
        <dgm:presLayoutVars>
          <dgm:chMax val="0"/>
          <dgm:bulletEnabled val="1"/>
        </dgm:presLayoutVars>
      </dgm:prSet>
      <dgm:spPr/>
    </dgm:pt>
    <dgm:pt modelId="{683C7629-2F64-431F-BE3D-7BC2ACDD2D51}" type="pres">
      <dgm:prSet presAssocID="{3792DF00-E7EB-47A2-A94E-312C19860B62}" presName="spacer" presStyleCnt="0"/>
      <dgm:spPr/>
    </dgm:pt>
    <dgm:pt modelId="{79437F5A-1AFC-449C-9AC5-7C7AC102C8BB}" type="pres">
      <dgm:prSet presAssocID="{51F7210D-76D9-4C41-91FF-F0996B3D5F31}" presName="parentText" presStyleLbl="node1" presStyleIdx="12" presStyleCnt="14">
        <dgm:presLayoutVars>
          <dgm:chMax val="0"/>
          <dgm:bulletEnabled val="1"/>
        </dgm:presLayoutVars>
      </dgm:prSet>
      <dgm:spPr/>
    </dgm:pt>
    <dgm:pt modelId="{E2040687-9E66-4665-B583-7C0941A4FD56}" type="pres">
      <dgm:prSet presAssocID="{4E24EF4F-70F9-4EE9-8A82-83FCEDC3028B}" presName="spacer" presStyleCnt="0"/>
      <dgm:spPr/>
    </dgm:pt>
    <dgm:pt modelId="{C643F3E2-A911-4CFE-B6C3-92DEC70D81CB}" type="pres">
      <dgm:prSet presAssocID="{B30581C5-054D-4217-BFB4-5752672D5267}" presName="parentText" presStyleLbl="node1" presStyleIdx="13" presStyleCnt="14">
        <dgm:presLayoutVars>
          <dgm:chMax val="0"/>
          <dgm:bulletEnabled val="1"/>
        </dgm:presLayoutVars>
      </dgm:prSet>
      <dgm:spPr/>
    </dgm:pt>
  </dgm:ptLst>
  <dgm:cxnLst>
    <dgm:cxn modelId="{B9655703-B072-4215-80FE-3C7E62F31AE6}" srcId="{2B83236D-85BE-489F-A06C-FB1DF541D632}" destId="{108EB244-4F66-4CA7-85EE-AB1181E22F3F}" srcOrd="2" destOrd="0" parTransId="{C788BD62-0F77-4ABD-8D7E-75D15A1689BD}" sibTransId="{1FFCF3E3-602D-4774-B4C4-0422E7450E5C}"/>
    <dgm:cxn modelId="{C428870A-D5FA-4933-97EB-BBBDB2F5000C}" type="presOf" srcId="{9C9000CF-7D3A-4FAC-99F5-42100C9A3973}" destId="{37E051AE-DAEC-4A28-BCC7-2AC991737E03}" srcOrd="0" destOrd="0" presId="urn:microsoft.com/office/officeart/2005/8/layout/vList2"/>
    <dgm:cxn modelId="{A096571C-ABC5-4DFE-8151-274B9795A4C2}" type="presOf" srcId="{D3741A4E-281D-47DF-BC2D-E021C9B63A89}" destId="{47AFCE12-F29C-422E-9E77-3344FDC288A6}" srcOrd="0" destOrd="0" presId="urn:microsoft.com/office/officeart/2005/8/layout/vList2"/>
    <dgm:cxn modelId="{73895C20-0EDB-4910-B58D-7B07A984FAB8}" type="presOf" srcId="{AB61C3B3-B659-47BD-91CF-1042CFA53604}" destId="{0CDB88FA-5648-46C1-A822-1BDBF9F8BEBE}" srcOrd="0" destOrd="0" presId="urn:microsoft.com/office/officeart/2005/8/layout/vList2"/>
    <dgm:cxn modelId="{D6CAD729-1BEA-45B6-AFFA-DB652C75BA23}" srcId="{2B83236D-85BE-489F-A06C-FB1DF541D632}" destId="{1CB8121B-CC3A-4605-96D4-7368EDE25D68}" srcOrd="4" destOrd="0" parTransId="{CC8EE3F0-0434-499E-9766-784EB62A65BB}" sibTransId="{A5195873-A11A-4775-B635-2BAF29B703D6}"/>
    <dgm:cxn modelId="{D95EB540-197C-4D37-BC69-5A9606638B52}" srcId="{2B83236D-85BE-489F-A06C-FB1DF541D632}" destId="{E936C0E9-8988-4A88-990E-9B342048594A}" srcOrd="7" destOrd="0" parTransId="{BC618DBD-770D-438F-8243-7009B2AAEA85}" sibTransId="{54D037A9-3FA8-48EF-976F-7CD780C990E0}"/>
    <dgm:cxn modelId="{A2039D44-263C-45AC-84FD-7F1D867D71B2}" type="presOf" srcId="{108EB244-4F66-4CA7-85EE-AB1181E22F3F}" destId="{7325BB57-4BE6-4648-872C-F72F86895AE5}" srcOrd="0" destOrd="0" presId="urn:microsoft.com/office/officeart/2005/8/layout/vList2"/>
    <dgm:cxn modelId="{D9EF6767-B793-42DF-982F-F97E864F1EEA}" type="presOf" srcId="{29C1596E-55E3-4C5D-AA9F-EA42C3084F41}" destId="{48821D72-CABB-49D0-A379-49E19082D8D4}" srcOrd="0" destOrd="0" presId="urn:microsoft.com/office/officeart/2005/8/layout/vList2"/>
    <dgm:cxn modelId="{DFF4514D-75C3-48D0-9E47-8433D91BCDC3}" type="presOf" srcId="{30ABD98D-76B8-43B2-B554-A82456CBF4C6}" destId="{14E42594-F9E3-48B9-9985-D065BF6E4795}" srcOrd="0" destOrd="0" presId="urn:microsoft.com/office/officeart/2005/8/layout/vList2"/>
    <dgm:cxn modelId="{EB848354-5861-480A-B8D7-C21BEBA9477A}" srcId="{2B83236D-85BE-489F-A06C-FB1DF541D632}" destId="{51F7210D-76D9-4C41-91FF-F0996B3D5F31}" srcOrd="12" destOrd="0" parTransId="{622FEBEC-32B6-49E2-B9E4-75B7068691B7}" sibTransId="{4E24EF4F-70F9-4EE9-8A82-83FCEDC3028B}"/>
    <dgm:cxn modelId="{830F1159-E0C8-4D9F-93AD-CB2B144BFFCA}" srcId="{2B83236D-85BE-489F-A06C-FB1DF541D632}" destId="{3DAC51D6-FC52-4A4F-9138-B393BDDEBDAB}" srcOrd="11" destOrd="0" parTransId="{DAF99FE7-2C16-44CD-8D4F-A29B5C1B60FD}" sibTransId="{3792DF00-E7EB-47A2-A94E-312C19860B62}"/>
    <dgm:cxn modelId="{41B0F07B-2DE2-41C5-978B-EC613544AA32}" srcId="{2B83236D-85BE-489F-A06C-FB1DF541D632}" destId="{30ABD98D-76B8-43B2-B554-A82456CBF4C6}" srcOrd="8" destOrd="0" parTransId="{92B6FF98-B9D9-48C9-A95B-5038BE48A424}" sibTransId="{C7AB88FB-B4A3-46E5-9381-8A0185BD200C}"/>
    <dgm:cxn modelId="{EBEE6B82-7E7C-4891-9402-C90B45FFB92A}" type="presOf" srcId="{E936C0E9-8988-4A88-990E-9B342048594A}" destId="{27F0BBF0-E004-41D1-9474-DBE8095003A5}" srcOrd="0" destOrd="0" presId="urn:microsoft.com/office/officeart/2005/8/layout/vList2"/>
    <dgm:cxn modelId="{32B3D495-DF59-455F-A622-7C1C429B68C9}" type="presOf" srcId="{2B83236D-85BE-489F-A06C-FB1DF541D632}" destId="{21C5191F-B967-4FEA-B41B-654C97609107}" srcOrd="0" destOrd="0" presId="urn:microsoft.com/office/officeart/2005/8/layout/vList2"/>
    <dgm:cxn modelId="{2B221496-2F73-4609-90DB-4B74D8896368}" type="presOf" srcId="{5375A1BB-2007-4FB0-8274-B5AA3BE99F0C}" destId="{E0AC2371-1CFD-4C6C-9BFC-3F62C764A0CE}" srcOrd="0" destOrd="0" presId="urn:microsoft.com/office/officeart/2005/8/layout/vList2"/>
    <dgm:cxn modelId="{4A20E896-7EE0-46B2-9576-C2DAB84E1FF6}" srcId="{2B83236D-85BE-489F-A06C-FB1DF541D632}" destId="{B30581C5-054D-4217-BFB4-5752672D5267}" srcOrd="13" destOrd="0" parTransId="{FF825E9D-6119-4B10-962C-AD782EA58459}" sibTransId="{8A38F6D8-6299-41BB-8CF4-B5560877C699}"/>
    <dgm:cxn modelId="{1F64ADA1-D762-4D06-83A5-856D5C9918EE}" srcId="{2B83236D-85BE-489F-A06C-FB1DF541D632}" destId="{5375A1BB-2007-4FB0-8274-B5AA3BE99F0C}" srcOrd="9" destOrd="0" parTransId="{F73709AE-2A89-4989-89A9-4FDAF296F562}" sibTransId="{54673B08-13D5-47DC-AF0D-800EA7E5D329}"/>
    <dgm:cxn modelId="{37C3FBA5-FCF0-4E16-B700-CEE8C8E3FD30}" srcId="{2B83236D-85BE-489F-A06C-FB1DF541D632}" destId="{D3741A4E-281D-47DF-BC2D-E021C9B63A89}" srcOrd="10" destOrd="0" parTransId="{77706F4A-586F-4B75-B400-966281B309AD}" sibTransId="{DB4EA2A6-FFAA-43EF-AB0F-C19C60AFD17C}"/>
    <dgm:cxn modelId="{BF0A75A6-3319-4E98-A0D8-A584B93A8480}" type="presOf" srcId="{3DAC51D6-FC52-4A4F-9138-B393BDDEBDAB}" destId="{64F5DD4A-44D1-423A-897E-5B18EA7AA0F8}" srcOrd="0" destOrd="0" presId="urn:microsoft.com/office/officeart/2005/8/layout/vList2"/>
    <dgm:cxn modelId="{600697AE-5D7F-446F-846A-B85A8BEF8B77}" type="presOf" srcId="{269BE5FE-18B3-42B4-B260-6C7ACCFBC6DA}" destId="{DF75EFE0-EAB1-4B93-B298-3B1AD030A9CC}" srcOrd="0" destOrd="0" presId="urn:microsoft.com/office/officeart/2005/8/layout/vList2"/>
    <dgm:cxn modelId="{77D49BB1-F5EA-463E-9119-DBA01037E99B}" srcId="{2B83236D-85BE-489F-A06C-FB1DF541D632}" destId="{9C9000CF-7D3A-4FAC-99F5-42100C9A3973}" srcOrd="5" destOrd="0" parTransId="{9DC88D40-97B4-46C3-BD1F-2B4602BC5072}" sibTransId="{48DF1EE1-8C1D-44B9-81D0-8886A13931FC}"/>
    <dgm:cxn modelId="{906064C0-81C2-4F2E-BE46-9614F407C8EC}" type="presOf" srcId="{51F7210D-76D9-4C41-91FF-F0996B3D5F31}" destId="{79437F5A-1AFC-449C-9AC5-7C7AC102C8BB}" srcOrd="0" destOrd="0" presId="urn:microsoft.com/office/officeart/2005/8/layout/vList2"/>
    <dgm:cxn modelId="{6E8127C1-7C9A-4C6A-8DA2-913FE2BB2B93}" type="presOf" srcId="{B30581C5-054D-4217-BFB4-5752672D5267}" destId="{C643F3E2-A911-4CFE-B6C3-92DEC70D81CB}" srcOrd="0" destOrd="0" presId="urn:microsoft.com/office/officeart/2005/8/layout/vList2"/>
    <dgm:cxn modelId="{669850C4-A167-4E2E-9C5E-04B54DAC40D7}" type="presOf" srcId="{CF3D0EBA-9E57-439D-9040-AB91A86E8396}" destId="{023B9BF3-1052-42CE-A4EB-F9999C32DD40}" srcOrd="0" destOrd="0" presId="urn:microsoft.com/office/officeart/2005/8/layout/vList2"/>
    <dgm:cxn modelId="{6AA8C6D3-07F5-4F8A-B150-BBFA824F9491}" srcId="{2B83236D-85BE-489F-A06C-FB1DF541D632}" destId="{AB61C3B3-B659-47BD-91CF-1042CFA53604}" srcOrd="1" destOrd="0" parTransId="{DD904D57-8805-429D-90EE-F4000BFD65EA}" sibTransId="{AB1D445A-3A6B-46B7-91C7-3D93B5B8A4C2}"/>
    <dgm:cxn modelId="{77B8E8D7-EA16-4713-9FF3-49C28E662116}" srcId="{2B83236D-85BE-489F-A06C-FB1DF541D632}" destId="{CF3D0EBA-9E57-439D-9040-AB91A86E8396}" srcOrd="3" destOrd="0" parTransId="{E52C0F23-18EB-47DA-9776-89E912C25245}" sibTransId="{422DCFE0-99EF-4621-856D-F3AB932C0C00}"/>
    <dgm:cxn modelId="{CA354FDF-1CF1-4A3E-8BF6-E84D86AEA8B5}" srcId="{2B83236D-85BE-489F-A06C-FB1DF541D632}" destId="{269BE5FE-18B3-42B4-B260-6C7ACCFBC6DA}" srcOrd="0" destOrd="0" parTransId="{94200BCF-6FCD-4EE9-AB03-4D2BF67B0095}" sibTransId="{64BC0510-3F86-467D-83BD-5787B1B7A693}"/>
    <dgm:cxn modelId="{7B5E35E3-CF75-431A-8C4D-C83EF586FEA5}" type="presOf" srcId="{1CB8121B-CC3A-4605-96D4-7368EDE25D68}" destId="{A4C232FE-ED22-4ADE-8975-B6AEFF614919}" srcOrd="0" destOrd="0" presId="urn:microsoft.com/office/officeart/2005/8/layout/vList2"/>
    <dgm:cxn modelId="{2EB09FE8-3427-4B7D-8DCD-50EE7B3A7723}" srcId="{2B83236D-85BE-489F-A06C-FB1DF541D632}" destId="{29C1596E-55E3-4C5D-AA9F-EA42C3084F41}" srcOrd="6" destOrd="0" parTransId="{6B27A004-69FB-426C-9FC6-1236CF91B567}" sibTransId="{636EC5DC-C100-474F-B4B8-E1E604A1E81D}"/>
    <dgm:cxn modelId="{FCE65249-AA1E-4534-88A9-1842FC24E660}" type="presParOf" srcId="{21C5191F-B967-4FEA-B41B-654C97609107}" destId="{DF75EFE0-EAB1-4B93-B298-3B1AD030A9CC}" srcOrd="0" destOrd="0" presId="urn:microsoft.com/office/officeart/2005/8/layout/vList2"/>
    <dgm:cxn modelId="{8D63FDD9-64D0-4C3A-8C29-E8CF478716C6}" type="presParOf" srcId="{21C5191F-B967-4FEA-B41B-654C97609107}" destId="{8BD7E181-2B30-4757-AC92-BABF0D6D77AC}" srcOrd="1" destOrd="0" presId="urn:microsoft.com/office/officeart/2005/8/layout/vList2"/>
    <dgm:cxn modelId="{1205CBC5-2CB7-4BB6-A3EB-6518DA7D8880}" type="presParOf" srcId="{21C5191F-B967-4FEA-B41B-654C97609107}" destId="{0CDB88FA-5648-46C1-A822-1BDBF9F8BEBE}" srcOrd="2" destOrd="0" presId="urn:microsoft.com/office/officeart/2005/8/layout/vList2"/>
    <dgm:cxn modelId="{1B41CE3A-D2A3-481C-BCF4-6D44742A5E71}" type="presParOf" srcId="{21C5191F-B967-4FEA-B41B-654C97609107}" destId="{59FCC0E6-2A60-4978-BCC5-5196F010A853}" srcOrd="3" destOrd="0" presId="urn:microsoft.com/office/officeart/2005/8/layout/vList2"/>
    <dgm:cxn modelId="{ED375EC4-4BD7-42CB-98DD-BBFC865CACCA}" type="presParOf" srcId="{21C5191F-B967-4FEA-B41B-654C97609107}" destId="{7325BB57-4BE6-4648-872C-F72F86895AE5}" srcOrd="4" destOrd="0" presId="urn:microsoft.com/office/officeart/2005/8/layout/vList2"/>
    <dgm:cxn modelId="{3E20C125-406A-4667-95A1-79DD6904A6B7}" type="presParOf" srcId="{21C5191F-B967-4FEA-B41B-654C97609107}" destId="{9DDB59DB-DC61-4A7C-900B-0196ACF77E45}" srcOrd="5" destOrd="0" presId="urn:microsoft.com/office/officeart/2005/8/layout/vList2"/>
    <dgm:cxn modelId="{D6B6D884-93A2-47A7-8215-376ACAB3CAC9}" type="presParOf" srcId="{21C5191F-B967-4FEA-B41B-654C97609107}" destId="{023B9BF3-1052-42CE-A4EB-F9999C32DD40}" srcOrd="6" destOrd="0" presId="urn:microsoft.com/office/officeart/2005/8/layout/vList2"/>
    <dgm:cxn modelId="{8895F6C7-C123-4125-AB17-57E4DCFDE7F4}" type="presParOf" srcId="{21C5191F-B967-4FEA-B41B-654C97609107}" destId="{D25A40EA-A706-438D-B1CE-434FABCB5CF6}" srcOrd="7" destOrd="0" presId="urn:microsoft.com/office/officeart/2005/8/layout/vList2"/>
    <dgm:cxn modelId="{6C65F449-2E92-4CF0-AA9A-4BC07708BB23}" type="presParOf" srcId="{21C5191F-B967-4FEA-B41B-654C97609107}" destId="{A4C232FE-ED22-4ADE-8975-B6AEFF614919}" srcOrd="8" destOrd="0" presId="urn:microsoft.com/office/officeart/2005/8/layout/vList2"/>
    <dgm:cxn modelId="{7CA14842-0410-49A3-BD46-A150C9DB16FE}" type="presParOf" srcId="{21C5191F-B967-4FEA-B41B-654C97609107}" destId="{524948E3-43EF-47D7-B7CF-2FC06EF14BF3}" srcOrd="9" destOrd="0" presId="urn:microsoft.com/office/officeart/2005/8/layout/vList2"/>
    <dgm:cxn modelId="{17A8BED7-5459-4E9A-9833-C9D3BBBB5DAE}" type="presParOf" srcId="{21C5191F-B967-4FEA-B41B-654C97609107}" destId="{37E051AE-DAEC-4A28-BCC7-2AC991737E03}" srcOrd="10" destOrd="0" presId="urn:microsoft.com/office/officeart/2005/8/layout/vList2"/>
    <dgm:cxn modelId="{F4A5B4A7-D9CA-4882-A6CB-0D398247B886}" type="presParOf" srcId="{21C5191F-B967-4FEA-B41B-654C97609107}" destId="{D4694078-4467-40E5-A389-958739EDCD38}" srcOrd="11" destOrd="0" presId="urn:microsoft.com/office/officeart/2005/8/layout/vList2"/>
    <dgm:cxn modelId="{40D977A0-AE3E-477B-B0EA-E59B73F8B292}" type="presParOf" srcId="{21C5191F-B967-4FEA-B41B-654C97609107}" destId="{48821D72-CABB-49D0-A379-49E19082D8D4}" srcOrd="12" destOrd="0" presId="urn:microsoft.com/office/officeart/2005/8/layout/vList2"/>
    <dgm:cxn modelId="{A97F45B9-0F07-4708-BCF3-F25FAF09EE68}" type="presParOf" srcId="{21C5191F-B967-4FEA-B41B-654C97609107}" destId="{C5782E0D-FD80-465B-A199-4EF2FEBF2349}" srcOrd="13" destOrd="0" presId="urn:microsoft.com/office/officeart/2005/8/layout/vList2"/>
    <dgm:cxn modelId="{00BD4B65-F2C5-4B3A-9BDF-6E362F9C893E}" type="presParOf" srcId="{21C5191F-B967-4FEA-B41B-654C97609107}" destId="{27F0BBF0-E004-41D1-9474-DBE8095003A5}" srcOrd="14" destOrd="0" presId="urn:microsoft.com/office/officeart/2005/8/layout/vList2"/>
    <dgm:cxn modelId="{82AB5030-B69C-45FB-B426-6700C23E069E}" type="presParOf" srcId="{21C5191F-B967-4FEA-B41B-654C97609107}" destId="{85728227-E40A-4B8C-AB1C-89A1BD1DCC82}" srcOrd="15" destOrd="0" presId="urn:microsoft.com/office/officeart/2005/8/layout/vList2"/>
    <dgm:cxn modelId="{B6FCF880-3F9D-46DE-A9B2-3DC3B5AC208B}" type="presParOf" srcId="{21C5191F-B967-4FEA-B41B-654C97609107}" destId="{14E42594-F9E3-48B9-9985-D065BF6E4795}" srcOrd="16" destOrd="0" presId="urn:microsoft.com/office/officeart/2005/8/layout/vList2"/>
    <dgm:cxn modelId="{A155A866-4400-49A1-86CB-BE1BE08BB081}" type="presParOf" srcId="{21C5191F-B967-4FEA-B41B-654C97609107}" destId="{47AB1455-1848-4A17-885E-00F0FEDF9D2C}" srcOrd="17" destOrd="0" presId="urn:microsoft.com/office/officeart/2005/8/layout/vList2"/>
    <dgm:cxn modelId="{69169E54-9EA3-4E6E-8401-65683533D36A}" type="presParOf" srcId="{21C5191F-B967-4FEA-B41B-654C97609107}" destId="{E0AC2371-1CFD-4C6C-9BFC-3F62C764A0CE}" srcOrd="18" destOrd="0" presId="urn:microsoft.com/office/officeart/2005/8/layout/vList2"/>
    <dgm:cxn modelId="{B466DCAB-4509-406B-9C9E-B1391CB39D08}" type="presParOf" srcId="{21C5191F-B967-4FEA-B41B-654C97609107}" destId="{86546585-4810-4409-8083-7FD91BC6DF55}" srcOrd="19" destOrd="0" presId="urn:microsoft.com/office/officeart/2005/8/layout/vList2"/>
    <dgm:cxn modelId="{E83C5FA9-30B3-4521-978F-1B930DADB7E9}" type="presParOf" srcId="{21C5191F-B967-4FEA-B41B-654C97609107}" destId="{47AFCE12-F29C-422E-9E77-3344FDC288A6}" srcOrd="20" destOrd="0" presId="urn:microsoft.com/office/officeart/2005/8/layout/vList2"/>
    <dgm:cxn modelId="{873132C1-D30F-47C6-BDEA-6223DF431E77}" type="presParOf" srcId="{21C5191F-B967-4FEA-B41B-654C97609107}" destId="{9DF4AA3B-7865-4FBD-BC5B-BC61BB7B7DA5}" srcOrd="21" destOrd="0" presId="urn:microsoft.com/office/officeart/2005/8/layout/vList2"/>
    <dgm:cxn modelId="{3E158AE3-33BA-4C63-9D77-7110AF34B004}" type="presParOf" srcId="{21C5191F-B967-4FEA-B41B-654C97609107}" destId="{64F5DD4A-44D1-423A-897E-5B18EA7AA0F8}" srcOrd="22" destOrd="0" presId="urn:microsoft.com/office/officeart/2005/8/layout/vList2"/>
    <dgm:cxn modelId="{74D4733C-7209-43E7-B216-93032CCCC18D}" type="presParOf" srcId="{21C5191F-B967-4FEA-B41B-654C97609107}" destId="{683C7629-2F64-431F-BE3D-7BC2ACDD2D51}" srcOrd="23" destOrd="0" presId="urn:microsoft.com/office/officeart/2005/8/layout/vList2"/>
    <dgm:cxn modelId="{7455D4A3-A9E8-405C-AE7B-42E04C1D9AE3}" type="presParOf" srcId="{21C5191F-B967-4FEA-B41B-654C97609107}" destId="{79437F5A-1AFC-449C-9AC5-7C7AC102C8BB}" srcOrd="24" destOrd="0" presId="urn:microsoft.com/office/officeart/2005/8/layout/vList2"/>
    <dgm:cxn modelId="{3786F6DA-0C6D-4FB8-B399-E402C4CA7346}" type="presParOf" srcId="{21C5191F-B967-4FEA-B41B-654C97609107}" destId="{E2040687-9E66-4665-B583-7C0941A4FD56}" srcOrd="25" destOrd="0" presId="urn:microsoft.com/office/officeart/2005/8/layout/vList2"/>
    <dgm:cxn modelId="{2120D925-EA01-42F0-A6F8-AD52D6DCEC92}" type="presParOf" srcId="{21C5191F-B967-4FEA-B41B-654C97609107}" destId="{C643F3E2-A911-4CFE-B6C3-92DEC70D81CB}" srcOrd="2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147AE3-2FD8-4755-9E8F-3D18A66DE36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16E4A3-CBC0-4AC9-A47A-6015DB5865AC}">
      <dgm:prSet/>
      <dgm:spPr/>
      <dgm:t>
        <a:bodyPr/>
        <a:lstStyle/>
        <a:p>
          <a:r>
            <a:rPr lang="en-US" dirty="0"/>
            <a:t>Equality Bank is the one of the largest private bank in Europe. It provides financial and banking services to their customers.</a:t>
          </a:r>
        </a:p>
      </dgm:t>
    </dgm:pt>
    <dgm:pt modelId="{B773AD66-288E-44D6-811C-D53391DA95C3}" type="parTrans" cxnId="{9491D52F-8F05-4F7A-809A-68392F42A422}">
      <dgm:prSet/>
      <dgm:spPr/>
      <dgm:t>
        <a:bodyPr/>
        <a:lstStyle/>
        <a:p>
          <a:endParaRPr lang="en-US"/>
        </a:p>
      </dgm:t>
    </dgm:pt>
    <dgm:pt modelId="{ADE4F4C0-668C-4E3F-92E1-CDC0A339DD68}" type="sibTrans" cxnId="{9491D52F-8F05-4F7A-809A-68392F42A422}">
      <dgm:prSet/>
      <dgm:spPr/>
      <dgm:t>
        <a:bodyPr/>
        <a:lstStyle/>
        <a:p>
          <a:endParaRPr lang="en-US"/>
        </a:p>
      </dgm:t>
    </dgm:pt>
    <dgm:pt modelId="{7AB9D321-B05B-430A-8392-3CEEFDF8981C}">
      <dgm:prSet/>
      <dgm:spPr/>
      <dgm:t>
        <a:bodyPr/>
        <a:lstStyle/>
        <a:p>
          <a:r>
            <a:rPr lang="en-US" dirty="0"/>
            <a:t>It offers retail, corporate, international banking with different products and services like savings, credit cards, equities trading, loans, wealth management, investment management.</a:t>
          </a:r>
        </a:p>
      </dgm:t>
    </dgm:pt>
    <dgm:pt modelId="{ADB6E04D-9084-406C-80CE-6534E6E2ED97}" type="parTrans" cxnId="{56B1AC8B-F115-4F7A-B034-7BCF1DFF6DF3}">
      <dgm:prSet/>
      <dgm:spPr/>
      <dgm:t>
        <a:bodyPr/>
        <a:lstStyle/>
        <a:p>
          <a:endParaRPr lang="en-US"/>
        </a:p>
      </dgm:t>
    </dgm:pt>
    <dgm:pt modelId="{B242BD70-7A4A-4329-872C-A5D66CF474AE}" type="sibTrans" cxnId="{56B1AC8B-F115-4F7A-B034-7BCF1DFF6DF3}">
      <dgm:prSet/>
      <dgm:spPr/>
      <dgm:t>
        <a:bodyPr/>
        <a:lstStyle/>
        <a:p>
          <a:endParaRPr lang="en-US"/>
        </a:p>
      </dgm:t>
    </dgm:pt>
    <dgm:pt modelId="{79C48037-86E1-4F12-886F-0D1143738D65}">
      <dgm:prSet/>
      <dgm:spPr/>
      <dgm:t>
        <a:bodyPr/>
        <a:lstStyle/>
        <a:p>
          <a:r>
            <a:rPr lang="en-CA"/>
            <a:t>There are 4000 branches and offices across 65 countries with serving 40 million clients.</a:t>
          </a:r>
          <a:endParaRPr lang="en-US"/>
        </a:p>
      </dgm:t>
    </dgm:pt>
    <dgm:pt modelId="{60655ED7-4CDC-4BEE-BCA5-D581C70C1AEF}" type="parTrans" cxnId="{BF2B91AA-C016-4D22-8C0E-2920028C088D}">
      <dgm:prSet/>
      <dgm:spPr/>
      <dgm:t>
        <a:bodyPr/>
        <a:lstStyle/>
        <a:p>
          <a:endParaRPr lang="en-US"/>
        </a:p>
      </dgm:t>
    </dgm:pt>
    <dgm:pt modelId="{34FC9446-904A-479F-9285-3B53DC5A2177}" type="sibTrans" cxnId="{BF2B91AA-C016-4D22-8C0E-2920028C088D}">
      <dgm:prSet/>
      <dgm:spPr/>
      <dgm:t>
        <a:bodyPr/>
        <a:lstStyle/>
        <a:p>
          <a:endParaRPr lang="en-US"/>
        </a:p>
      </dgm:t>
    </dgm:pt>
    <dgm:pt modelId="{CDE5DEE9-E0E1-45A6-BB09-C0D952A6BA9C}" type="pres">
      <dgm:prSet presAssocID="{69147AE3-2FD8-4755-9E8F-3D18A66DE365}" presName="vert0" presStyleCnt="0">
        <dgm:presLayoutVars>
          <dgm:dir/>
          <dgm:animOne val="branch"/>
          <dgm:animLvl val="lvl"/>
        </dgm:presLayoutVars>
      </dgm:prSet>
      <dgm:spPr/>
    </dgm:pt>
    <dgm:pt modelId="{F6461B6A-23C6-4968-AB96-6563DAFC73D5}" type="pres">
      <dgm:prSet presAssocID="{8216E4A3-CBC0-4AC9-A47A-6015DB5865AC}" presName="thickLine" presStyleLbl="alignNode1" presStyleIdx="0" presStyleCnt="3"/>
      <dgm:spPr/>
    </dgm:pt>
    <dgm:pt modelId="{43C06D79-F347-4708-8165-E9B8F34E7BEE}" type="pres">
      <dgm:prSet presAssocID="{8216E4A3-CBC0-4AC9-A47A-6015DB5865AC}" presName="horz1" presStyleCnt="0"/>
      <dgm:spPr/>
    </dgm:pt>
    <dgm:pt modelId="{B479C03B-A1A5-44FA-97A9-899212BB8B6C}" type="pres">
      <dgm:prSet presAssocID="{8216E4A3-CBC0-4AC9-A47A-6015DB5865AC}" presName="tx1" presStyleLbl="revTx" presStyleIdx="0" presStyleCnt="3"/>
      <dgm:spPr/>
    </dgm:pt>
    <dgm:pt modelId="{A76D381A-A341-49C0-A80F-67064867C677}" type="pres">
      <dgm:prSet presAssocID="{8216E4A3-CBC0-4AC9-A47A-6015DB5865AC}" presName="vert1" presStyleCnt="0"/>
      <dgm:spPr/>
    </dgm:pt>
    <dgm:pt modelId="{8342AF20-ECBE-473A-B562-F779B314F21E}" type="pres">
      <dgm:prSet presAssocID="{7AB9D321-B05B-430A-8392-3CEEFDF8981C}" presName="thickLine" presStyleLbl="alignNode1" presStyleIdx="1" presStyleCnt="3"/>
      <dgm:spPr/>
    </dgm:pt>
    <dgm:pt modelId="{7461DBAF-7EB2-4AF3-B027-DAED26C1CA2A}" type="pres">
      <dgm:prSet presAssocID="{7AB9D321-B05B-430A-8392-3CEEFDF8981C}" presName="horz1" presStyleCnt="0"/>
      <dgm:spPr/>
    </dgm:pt>
    <dgm:pt modelId="{71B0BDBE-E472-4F7C-94ED-1DCBCA67DBDF}" type="pres">
      <dgm:prSet presAssocID="{7AB9D321-B05B-430A-8392-3CEEFDF8981C}" presName="tx1" presStyleLbl="revTx" presStyleIdx="1" presStyleCnt="3"/>
      <dgm:spPr/>
    </dgm:pt>
    <dgm:pt modelId="{601B9AA6-01D3-4A60-92AD-0C2580DE7593}" type="pres">
      <dgm:prSet presAssocID="{7AB9D321-B05B-430A-8392-3CEEFDF8981C}" presName="vert1" presStyleCnt="0"/>
      <dgm:spPr/>
    </dgm:pt>
    <dgm:pt modelId="{241D7024-11C5-4CD3-AD87-DA383CC48AE4}" type="pres">
      <dgm:prSet presAssocID="{79C48037-86E1-4F12-886F-0D1143738D65}" presName="thickLine" presStyleLbl="alignNode1" presStyleIdx="2" presStyleCnt="3"/>
      <dgm:spPr/>
    </dgm:pt>
    <dgm:pt modelId="{3CA691AB-29AC-4E0E-9C05-82D6C920CE96}" type="pres">
      <dgm:prSet presAssocID="{79C48037-86E1-4F12-886F-0D1143738D65}" presName="horz1" presStyleCnt="0"/>
      <dgm:spPr/>
    </dgm:pt>
    <dgm:pt modelId="{FC3B3964-2EE6-4D01-96F1-08B1817A8902}" type="pres">
      <dgm:prSet presAssocID="{79C48037-86E1-4F12-886F-0D1143738D65}" presName="tx1" presStyleLbl="revTx" presStyleIdx="2" presStyleCnt="3"/>
      <dgm:spPr/>
    </dgm:pt>
    <dgm:pt modelId="{E95FA78E-01B1-4211-B4CB-4B801B801057}" type="pres">
      <dgm:prSet presAssocID="{79C48037-86E1-4F12-886F-0D1143738D65}" presName="vert1" presStyleCnt="0"/>
      <dgm:spPr/>
    </dgm:pt>
  </dgm:ptLst>
  <dgm:cxnLst>
    <dgm:cxn modelId="{B2BA2707-5DB0-4F97-8870-D10C3EA1EBF1}" type="presOf" srcId="{79C48037-86E1-4F12-886F-0D1143738D65}" destId="{FC3B3964-2EE6-4D01-96F1-08B1817A8902}" srcOrd="0" destOrd="0" presId="urn:microsoft.com/office/officeart/2008/layout/LinedList"/>
    <dgm:cxn modelId="{9491D52F-8F05-4F7A-809A-68392F42A422}" srcId="{69147AE3-2FD8-4755-9E8F-3D18A66DE365}" destId="{8216E4A3-CBC0-4AC9-A47A-6015DB5865AC}" srcOrd="0" destOrd="0" parTransId="{B773AD66-288E-44D6-811C-D53391DA95C3}" sibTransId="{ADE4F4C0-668C-4E3F-92E1-CDC0A339DD68}"/>
    <dgm:cxn modelId="{F070BD3A-8E8A-42CB-BFBC-1B091C7BB8F2}" type="presOf" srcId="{7AB9D321-B05B-430A-8392-3CEEFDF8981C}" destId="{71B0BDBE-E472-4F7C-94ED-1DCBCA67DBDF}" srcOrd="0" destOrd="0" presId="urn:microsoft.com/office/officeart/2008/layout/LinedList"/>
    <dgm:cxn modelId="{56B1AC8B-F115-4F7A-B034-7BCF1DFF6DF3}" srcId="{69147AE3-2FD8-4755-9E8F-3D18A66DE365}" destId="{7AB9D321-B05B-430A-8392-3CEEFDF8981C}" srcOrd="1" destOrd="0" parTransId="{ADB6E04D-9084-406C-80CE-6534E6E2ED97}" sibTransId="{B242BD70-7A4A-4329-872C-A5D66CF474AE}"/>
    <dgm:cxn modelId="{0FF18D8E-761B-4323-A76A-FA5C469EAB3E}" type="presOf" srcId="{8216E4A3-CBC0-4AC9-A47A-6015DB5865AC}" destId="{B479C03B-A1A5-44FA-97A9-899212BB8B6C}" srcOrd="0" destOrd="0" presId="urn:microsoft.com/office/officeart/2008/layout/LinedList"/>
    <dgm:cxn modelId="{BF2B91AA-C016-4D22-8C0E-2920028C088D}" srcId="{69147AE3-2FD8-4755-9E8F-3D18A66DE365}" destId="{79C48037-86E1-4F12-886F-0D1143738D65}" srcOrd="2" destOrd="0" parTransId="{60655ED7-4CDC-4BEE-BCA5-D581C70C1AEF}" sibTransId="{34FC9446-904A-479F-9285-3B53DC5A2177}"/>
    <dgm:cxn modelId="{FF5535F0-73D8-4FC8-B5F9-537684FAAC21}" type="presOf" srcId="{69147AE3-2FD8-4755-9E8F-3D18A66DE365}" destId="{CDE5DEE9-E0E1-45A6-BB09-C0D952A6BA9C}" srcOrd="0" destOrd="0" presId="urn:microsoft.com/office/officeart/2008/layout/LinedList"/>
    <dgm:cxn modelId="{967004C8-E724-491F-A06B-7D5023624EEB}" type="presParOf" srcId="{CDE5DEE9-E0E1-45A6-BB09-C0D952A6BA9C}" destId="{F6461B6A-23C6-4968-AB96-6563DAFC73D5}" srcOrd="0" destOrd="0" presId="urn:microsoft.com/office/officeart/2008/layout/LinedList"/>
    <dgm:cxn modelId="{555512B2-C8CB-4597-B45C-D1631F7DD914}" type="presParOf" srcId="{CDE5DEE9-E0E1-45A6-BB09-C0D952A6BA9C}" destId="{43C06D79-F347-4708-8165-E9B8F34E7BEE}" srcOrd="1" destOrd="0" presId="urn:microsoft.com/office/officeart/2008/layout/LinedList"/>
    <dgm:cxn modelId="{36A8D627-1987-47EA-83B1-946C3FB61FDB}" type="presParOf" srcId="{43C06D79-F347-4708-8165-E9B8F34E7BEE}" destId="{B479C03B-A1A5-44FA-97A9-899212BB8B6C}" srcOrd="0" destOrd="0" presId="urn:microsoft.com/office/officeart/2008/layout/LinedList"/>
    <dgm:cxn modelId="{6510FB2D-E58C-42C6-91B7-CC7765EFE22D}" type="presParOf" srcId="{43C06D79-F347-4708-8165-E9B8F34E7BEE}" destId="{A76D381A-A341-49C0-A80F-67064867C677}" srcOrd="1" destOrd="0" presId="urn:microsoft.com/office/officeart/2008/layout/LinedList"/>
    <dgm:cxn modelId="{F4BE3EEE-C7A4-46C5-9D10-840A9A61CCED}" type="presParOf" srcId="{CDE5DEE9-E0E1-45A6-BB09-C0D952A6BA9C}" destId="{8342AF20-ECBE-473A-B562-F779B314F21E}" srcOrd="2" destOrd="0" presId="urn:microsoft.com/office/officeart/2008/layout/LinedList"/>
    <dgm:cxn modelId="{AE7B12A0-1D62-4313-9A10-E895A2AF9D9F}" type="presParOf" srcId="{CDE5DEE9-E0E1-45A6-BB09-C0D952A6BA9C}" destId="{7461DBAF-7EB2-4AF3-B027-DAED26C1CA2A}" srcOrd="3" destOrd="0" presId="urn:microsoft.com/office/officeart/2008/layout/LinedList"/>
    <dgm:cxn modelId="{83089943-8F85-4FC3-B9E6-262B5BEEF9E9}" type="presParOf" srcId="{7461DBAF-7EB2-4AF3-B027-DAED26C1CA2A}" destId="{71B0BDBE-E472-4F7C-94ED-1DCBCA67DBDF}" srcOrd="0" destOrd="0" presId="urn:microsoft.com/office/officeart/2008/layout/LinedList"/>
    <dgm:cxn modelId="{02E395CE-E479-4126-8BB9-A9DB028C9589}" type="presParOf" srcId="{7461DBAF-7EB2-4AF3-B027-DAED26C1CA2A}" destId="{601B9AA6-01D3-4A60-92AD-0C2580DE7593}" srcOrd="1" destOrd="0" presId="urn:microsoft.com/office/officeart/2008/layout/LinedList"/>
    <dgm:cxn modelId="{D53180B3-D3D9-4C25-BD24-595DBB5183E6}" type="presParOf" srcId="{CDE5DEE9-E0E1-45A6-BB09-C0D952A6BA9C}" destId="{241D7024-11C5-4CD3-AD87-DA383CC48AE4}" srcOrd="4" destOrd="0" presId="urn:microsoft.com/office/officeart/2008/layout/LinedList"/>
    <dgm:cxn modelId="{37036736-C1BB-4573-99AB-65C8E209C2B4}" type="presParOf" srcId="{CDE5DEE9-E0E1-45A6-BB09-C0D952A6BA9C}" destId="{3CA691AB-29AC-4E0E-9C05-82D6C920CE96}" srcOrd="5" destOrd="0" presId="urn:microsoft.com/office/officeart/2008/layout/LinedList"/>
    <dgm:cxn modelId="{3DD64370-9F34-4FC9-AF7A-3261B88A806B}" type="presParOf" srcId="{3CA691AB-29AC-4E0E-9C05-82D6C920CE96}" destId="{FC3B3964-2EE6-4D01-96F1-08B1817A8902}" srcOrd="0" destOrd="0" presId="urn:microsoft.com/office/officeart/2008/layout/LinedList"/>
    <dgm:cxn modelId="{A467CC7A-6032-44C1-B5DB-A21C5FF53322}" type="presParOf" srcId="{3CA691AB-29AC-4E0E-9C05-82D6C920CE96}" destId="{E95FA78E-01B1-4211-B4CB-4B801B80105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5EFE0-EAB1-4B93-B298-3B1AD030A9CC}">
      <dsp:nvSpPr>
        <dsp:cNvPr id="0" name=""/>
        <dsp:cNvSpPr/>
      </dsp:nvSpPr>
      <dsp:spPr>
        <a:xfrm>
          <a:off x="0" y="1414"/>
          <a:ext cx="6173409" cy="374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About Company</a:t>
          </a:r>
        </a:p>
      </dsp:txBody>
      <dsp:txXfrm>
        <a:off x="18277" y="19691"/>
        <a:ext cx="6136855" cy="337846"/>
      </dsp:txXfrm>
    </dsp:sp>
    <dsp:sp modelId="{0CDB88FA-5648-46C1-A822-1BDBF9F8BEBE}">
      <dsp:nvSpPr>
        <dsp:cNvPr id="0" name=""/>
        <dsp:cNvSpPr/>
      </dsp:nvSpPr>
      <dsp:spPr>
        <a:xfrm>
          <a:off x="0" y="421894"/>
          <a:ext cx="6173409" cy="374400"/>
        </a:xfrm>
        <a:prstGeom prst="roundRect">
          <a:avLst/>
        </a:prstGeom>
        <a:solidFill>
          <a:schemeClr val="accent2">
            <a:hueOff val="-30765"/>
            <a:satOff val="-3722"/>
            <a:lumOff val="-17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Purpose/ Objective</a:t>
          </a:r>
        </a:p>
      </dsp:txBody>
      <dsp:txXfrm>
        <a:off x="18277" y="440171"/>
        <a:ext cx="6136855" cy="337846"/>
      </dsp:txXfrm>
    </dsp:sp>
    <dsp:sp modelId="{7325BB57-4BE6-4648-872C-F72F86895AE5}">
      <dsp:nvSpPr>
        <dsp:cNvPr id="0" name=""/>
        <dsp:cNvSpPr/>
      </dsp:nvSpPr>
      <dsp:spPr>
        <a:xfrm>
          <a:off x="0" y="842374"/>
          <a:ext cx="6173409" cy="374400"/>
        </a:xfrm>
        <a:prstGeom prst="roundRect">
          <a:avLst/>
        </a:prstGeom>
        <a:solidFill>
          <a:schemeClr val="accent2">
            <a:hueOff val="-61530"/>
            <a:satOff val="-7444"/>
            <a:lumOff val="-35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Stakeholders</a:t>
          </a:r>
        </a:p>
      </dsp:txBody>
      <dsp:txXfrm>
        <a:off x="18277" y="860651"/>
        <a:ext cx="6136855" cy="337846"/>
      </dsp:txXfrm>
    </dsp:sp>
    <dsp:sp modelId="{023B9BF3-1052-42CE-A4EB-F9999C32DD40}">
      <dsp:nvSpPr>
        <dsp:cNvPr id="0" name=""/>
        <dsp:cNvSpPr/>
      </dsp:nvSpPr>
      <dsp:spPr>
        <a:xfrm>
          <a:off x="0" y="1262854"/>
          <a:ext cx="6173409" cy="374400"/>
        </a:xfrm>
        <a:prstGeom prst="roundRect">
          <a:avLst/>
        </a:prstGeom>
        <a:solidFill>
          <a:schemeClr val="accent2">
            <a:hueOff val="-92295"/>
            <a:satOff val="-11166"/>
            <a:lumOff val="-53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Gathering</a:t>
          </a:r>
        </a:p>
      </dsp:txBody>
      <dsp:txXfrm>
        <a:off x="18277" y="1281131"/>
        <a:ext cx="6136855" cy="337846"/>
      </dsp:txXfrm>
    </dsp:sp>
    <dsp:sp modelId="{A4C232FE-ED22-4ADE-8975-B6AEFF614919}">
      <dsp:nvSpPr>
        <dsp:cNvPr id="0" name=""/>
        <dsp:cNvSpPr/>
      </dsp:nvSpPr>
      <dsp:spPr>
        <a:xfrm>
          <a:off x="0" y="1683334"/>
          <a:ext cx="6173409" cy="374400"/>
        </a:xfrm>
        <a:prstGeom prst="roundRect">
          <a:avLst/>
        </a:prstGeom>
        <a:solidFill>
          <a:schemeClr val="accent2">
            <a:hueOff val="-123060"/>
            <a:satOff val="-14888"/>
            <a:lumOff val="-71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Cleaning</a:t>
          </a:r>
        </a:p>
      </dsp:txBody>
      <dsp:txXfrm>
        <a:off x="18277" y="1701611"/>
        <a:ext cx="6136855" cy="337846"/>
      </dsp:txXfrm>
    </dsp:sp>
    <dsp:sp modelId="{37E051AE-DAEC-4A28-BCC7-2AC991737E03}">
      <dsp:nvSpPr>
        <dsp:cNvPr id="0" name=""/>
        <dsp:cNvSpPr/>
      </dsp:nvSpPr>
      <dsp:spPr>
        <a:xfrm>
          <a:off x="0" y="2103814"/>
          <a:ext cx="6173409" cy="374400"/>
        </a:xfrm>
        <a:prstGeom prst="roundRect">
          <a:avLst/>
        </a:prstGeom>
        <a:solidFill>
          <a:schemeClr val="accent2">
            <a:hueOff val="-153825"/>
            <a:satOff val="-18610"/>
            <a:lumOff val="-88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Transformation</a:t>
          </a:r>
        </a:p>
      </dsp:txBody>
      <dsp:txXfrm>
        <a:off x="18277" y="2122091"/>
        <a:ext cx="6136855" cy="337846"/>
      </dsp:txXfrm>
    </dsp:sp>
    <dsp:sp modelId="{48821D72-CABB-49D0-A379-49E19082D8D4}">
      <dsp:nvSpPr>
        <dsp:cNvPr id="0" name=""/>
        <dsp:cNvSpPr/>
      </dsp:nvSpPr>
      <dsp:spPr>
        <a:xfrm>
          <a:off x="0" y="2524294"/>
          <a:ext cx="6173409" cy="374400"/>
        </a:xfrm>
        <a:prstGeom prst="roundRect">
          <a:avLst/>
        </a:prstGeom>
        <a:solidFill>
          <a:schemeClr val="accent2">
            <a:hueOff val="-184590"/>
            <a:satOff val="-22332"/>
            <a:lumOff val="-106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Modeling</a:t>
          </a:r>
        </a:p>
      </dsp:txBody>
      <dsp:txXfrm>
        <a:off x="18277" y="2542571"/>
        <a:ext cx="6136855" cy="337846"/>
      </dsp:txXfrm>
    </dsp:sp>
    <dsp:sp modelId="{27F0BBF0-E004-41D1-9474-DBE8095003A5}">
      <dsp:nvSpPr>
        <dsp:cNvPr id="0" name=""/>
        <dsp:cNvSpPr/>
      </dsp:nvSpPr>
      <dsp:spPr>
        <a:xfrm>
          <a:off x="0" y="2944774"/>
          <a:ext cx="6173409" cy="374400"/>
        </a:xfrm>
        <a:prstGeom prst="roundRect">
          <a:avLst/>
        </a:prstGeom>
        <a:solidFill>
          <a:schemeClr val="accent2">
            <a:hueOff val="-215355"/>
            <a:satOff val="-26053"/>
            <a:lumOff val="-124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DAX Calculations</a:t>
          </a:r>
          <a:endParaRPr lang="en-US" sz="1600" kern="1200"/>
        </a:p>
      </dsp:txBody>
      <dsp:txXfrm>
        <a:off x="18277" y="2963051"/>
        <a:ext cx="6136855" cy="337846"/>
      </dsp:txXfrm>
    </dsp:sp>
    <dsp:sp modelId="{14E42594-F9E3-48B9-9985-D065BF6E4795}">
      <dsp:nvSpPr>
        <dsp:cNvPr id="0" name=""/>
        <dsp:cNvSpPr/>
      </dsp:nvSpPr>
      <dsp:spPr>
        <a:xfrm>
          <a:off x="0" y="3365254"/>
          <a:ext cx="6173409" cy="374400"/>
        </a:xfrm>
        <a:prstGeom prst="roundRect">
          <a:avLst/>
        </a:prstGeom>
        <a:solidFill>
          <a:schemeClr val="accent2">
            <a:hueOff val="-246120"/>
            <a:satOff val="-29775"/>
            <a:lumOff val="-142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Reports &amp; Visualization- KPI – Actionable Insights</a:t>
          </a:r>
          <a:endParaRPr lang="en-US" sz="1600" kern="1200" dirty="0"/>
        </a:p>
      </dsp:txBody>
      <dsp:txXfrm>
        <a:off x="18277" y="3383531"/>
        <a:ext cx="6136855" cy="337846"/>
      </dsp:txXfrm>
    </dsp:sp>
    <dsp:sp modelId="{E0AC2371-1CFD-4C6C-9BFC-3F62C764A0CE}">
      <dsp:nvSpPr>
        <dsp:cNvPr id="0" name=""/>
        <dsp:cNvSpPr/>
      </dsp:nvSpPr>
      <dsp:spPr>
        <a:xfrm>
          <a:off x="0" y="3785734"/>
          <a:ext cx="6173409" cy="374400"/>
        </a:xfrm>
        <a:prstGeom prst="roundRect">
          <a:avLst/>
        </a:prstGeom>
        <a:solidFill>
          <a:schemeClr val="accent2">
            <a:hueOff val="-276885"/>
            <a:satOff val="-33497"/>
            <a:lumOff val="-160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Row-Level Security	</a:t>
          </a:r>
          <a:endParaRPr lang="en-US" sz="1600" kern="1200"/>
        </a:p>
      </dsp:txBody>
      <dsp:txXfrm>
        <a:off x="18277" y="3804011"/>
        <a:ext cx="6136855" cy="337846"/>
      </dsp:txXfrm>
    </dsp:sp>
    <dsp:sp modelId="{47AFCE12-F29C-422E-9E77-3344FDC288A6}">
      <dsp:nvSpPr>
        <dsp:cNvPr id="0" name=""/>
        <dsp:cNvSpPr/>
      </dsp:nvSpPr>
      <dsp:spPr>
        <a:xfrm>
          <a:off x="0" y="4206214"/>
          <a:ext cx="6173409" cy="374400"/>
        </a:xfrm>
        <a:prstGeom prst="roundRect">
          <a:avLst/>
        </a:prstGeom>
        <a:solidFill>
          <a:schemeClr val="accent2">
            <a:hueOff val="-307650"/>
            <a:satOff val="-37219"/>
            <a:lumOff val="-177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Schedule Refresh (Data Gateway)</a:t>
          </a:r>
          <a:endParaRPr lang="en-US" sz="1600" kern="1200"/>
        </a:p>
      </dsp:txBody>
      <dsp:txXfrm>
        <a:off x="18277" y="4224491"/>
        <a:ext cx="6136855" cy="337846"/>
      </dsp:txXfrm>
    </dsp:sp>
    <dsp:sp modelId="{64F5DD4A-44D1-423A-897E-5B18EA7AA0F8}">
      <dsp:nvSpPr>
        <dsp:cNvPr id="0" name=""/>
        <dsp:cNvSpPr/>
      </dsp:nvSpPr>
      <dsp:spPr>
        <a:xfrm>
          <a:off x="0" y="4626694"/>
          <a:ext cx="6173409" cy="374400"/>
        </a:xfrm>
        <a:prstGeom prst="roundRect">
          <a:avLst/>
        </a:prstGeom>
        <a:solidFill>
          <a:schemeClr val="accent2">
            <a:hueOff val="-338415"/>
            <a:satOff val="-40941"/>
            <a:lumOff val="-195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Dashboard creation</a:t>
          </a:r>
          <a:endParaRPr lang="en-US" sz="1600" kern="1200"/>
        </a:p>
      </dsp:txBody>
      <dsp:txXfrm>
        <a:off x="18277" y="4644971"/>
        <a:ext cx="6136855" cy="337846"/>
      </dsp:txXfrm>
    </dsp:sp>
    <dsp:sp modelId="{79437F5A-1AFC-449C-9AC5-7C7AC102C8BB}">
      <dsp:nvSpPr>
        <dsp:cNvPr id="0" name=""/>
        <dsp:cNvSpPr/>
      </dsp:nvSpPr>
      <dsp:spPr>
        <a:xfrm>
          <a:off x="0" y="5047174"/>
          <a:ext cx="6173409" cy="374400"/>
        </a:xfrm>
        <a:prstGeom prst="roundRect">
          <a:avLst/>
        </a:prstGeom>
        <a:solidFill>
          <a:schemeClr val="accent2">
            <a:hueOff val="-369180"/>
            <a:satOff val="-44663"/>
            <a:lumOff val="-213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Subscription</a:t>
          </a:r>
          <a:endParaRPr lang="en-US" sz="1600" kern="1200"/>
        </a:p>
      </dsp:txBody>
      <dsp:txXfrm>
        <a:off x="18277" y="5065451"/>
        <a:ext cx="6136855" cy="337846"/>
      </dsp:txXfrm>
    </dsp:sp>
    <dsp:sp modelId="{C643F3E2-A911-4CFE-B6C3-92DEC70D81CB}">
      <dsp:nvSpPr>
        <dsp:cNvPr id="0" name=""/>
        <dsp:cNvSpPr/>
      </dsp:nvSpPr>
      <dsp:spPr>
        <a:xfrm>
          <a:off x="0" y="5467654"/>
          <a:ext cx="6173409" cy="374400"/>
        </a:xfrm>
        <a:prstGeom prst="roundRect">
          <a:avLst/>
        </a:prstGeom>
        <a:solidFill>
          <a:schemeClr val="accent2">
            <a:hueOff val="-399945"/>
            <a:satOff val="-48385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Mobile Layout</a:t>
          </a:r>
          <a:endParaRPr lang="en-US" sz="1600" kern="1200" dirty="0"/>
        </a:p>
      </dsp:txBody>
      <dsp:txXfrm>
        <a:off x="18277" y="5485931"/>
        <a:ext cx="6136855" cy="3378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61B6A-23C6-4968-AB96-6563DAFC73D5}">
      <dsp:nvSpPr>
        <dsp:cNvPr id="0" name=""/>
        <dsp:cNvSpPr/>
      </dsp:nvSpPr>
      <dsp:spPr>
        <a:xfrm>
          <a:off x="0" y="2278"/>
          <a:ext cx="4963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79C03B-A1A5-44FA-97A9-899212BB8B6C}">
      <dsp:nvSpPr>
        <dsp:cNvPr id="0" name=""/>
        <dsp:cNvSpPr/>
      </dsp:nvSpPr>
      <dsp:spPr>
        <a:xfrm>
          <a:off x="0" y="2278"/>
          <a:ext cx="4963159" cy="155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Equality Bank is the one of the largest private bank in Europe. It provides financial and banking services to their customers.</a:t>
          </a:r>
        </a:p>
      </dsp:txBody>
      <dsp:txXfrm>
        <a:off x="0" y="2278"/>
        <a:ext cx="4963159" cy="1554230"/>
      </dsp:txXfrm>
    </dsp:sp>
    <dsp:sp modelId="{8342AF20-ECBE-473A-B562-F779B314F21E}">
      <dsp:nvSpPr>
        <dsp:cNvPr id="0" name=""/>
        <dsp:cNvSpPr/>
      </dsp:nvSpPr>
      <dsp:spPr>
        <a:xfrm>
          <a:off x="0" y="1556509"/>
          <a:ext cx="4963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B0BDBE-E472-4F7C-94ED-1DCBCA67DBDF}">
      <dsp:nvSpPr>
        <dsp:cNvPr id="0" name=""/>
        <dsp:cNvSpPr/>
      </dsp:nvSpPr>
      <dsp:spPr>
        <a:xfrm>
          <a:off x="0" y="1556509"/>
          <a:ext cx="4963159" cy="155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It offers retail, corporate, international banking with different products and services like savings, credit cards, equities trading, loans, wealth management, investment management.</a:t>
          </a:r>
        </a:p>
      </dsp:txBody>
      <dsp:txXfrm>
        <a:off x="0" y="1556509"/>
        <a:ext cx="4963159" cy="1554230"/>
      </dsp:txXfrm>
    </dsp:sp>
    <dsp:sp modelId="{241D7024-11C5-4CD3-AD87-DA383CC48AE4}">
      <dsp:nvSpPr>
        <dsp:cNvPr id="0" name=""/>
        <dsp:cNvSpPr/>
      </dsp:nvSpPr>
      <dsp:spPr>
        <a:xfrm>
          <a:off x="0" y="3110740"/>
          <a:ext cx="4963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3B3964-2EE6-4D01-96F1-08B1817A8902}">
      <dsp:nvSpPr>
        <dsp:cNvPr id="0" name=""/>
        <dsp:cNvSpPr/>
      </dsp:nvSpPr>
      <dsp:spPr>
        <a:xfrm>
          <a:off x="0" y="3110740"/>
          <a:ext cx="4963159" cy="155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There are 4000 branches and offices across 65 countries with serving 40 million clients.</a:t>
          </a:r>
          <a:endParaRPr lang="en-US" sz="2100" kern="1200"/>
        </a:p>
      </dsp:txBody>
      <dsp:txXfrm>
        <a:off x="0" y="3110740"/>
        <a:ext cx="4963159" cy="1554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59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86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8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06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20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31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7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9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41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25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1" name="Rectangle 143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2" name="Rectangle 145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B4E74EBC-89B3-173A-F56F-B91D962AB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26" r="-1" b="-1"/>
          <a:stretch/>
        </p:blipFill>
        <p:spPr>
          <a:xfrm>
            <a:off x="-3047" y="15178"/>
            <a:ext cx="12169956" cy="6970970"/>
          </a:xfrm>
          <a:prstGeom prst="rect">
            <a:avLst/>
          </a:prstGeom>
        </p:spPr>
      </p:pic>
      <p:sp>
        <p:nvSpPr>
          <p:cNvPr id="193" name="Rectangle 147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4020B-7494-8E0C-954D-8F86857EB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8708" y="755547"/>
            <a:ext cx="10190071" cy="2559804"/>
          </a:xfrm>
        </p:spPr>
        <p:txBody>
          <a:bodyPr anchor="b">
            <a:normAutofit/>
          </a:bodyPr>
          <a:lstStyle/>
          <a:p>
            <a:r>
              <a:rPr lang="en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Bank Churn Analysi</a:t>
            </a:r>
            <a:r>
              <a:rPr lang="en-CA" sz="5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DE8123-4565-97AC-8029-F2A5479A5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n-CA" sz="2200" b="1" dirty="0">
                <a:solidFill>
                  <a:schemeClr val="bg1"/>
                </a:solidFill>
              </a:rPr>
              <a:t>Microsoft Power BI Project</a:t>
            </a:r>
          </a:p>
          <a:p>
            <a:endParaRPr lang="en-CA" sz="2200" b="1" dirty="0">
              <a:solidFill>
                <a:schemeClr val="bg1"/>
              </a:solidFill>
            </a:endParaRPr>
          </a:p>
          <a:p>
            <a:endParaRPr lang="en-CA" sz="2200" b="1" dirty="0">
              <a:solidFill>
                <a:schemeClr val="bg1"/>
              </a:solidFill>
            </a:endParaRPr>
          </a:p>
          <a:p>
            <a:r>
              <a:rPr lang="en-CA" sz="2200" b="1" dirty="0">
                <a:solidFill>
                  <a:schemeClr val="bg1"/>
                </a:solidFill>
              </a:rPr>
              <a:t>Submitted By: Kartik </a:t>
            </a:r>
            <a:r>
              <a:rPr lang="en-CA" sz="2200" b="1" dirty="0" err="1">
                <a:solidFill>
                  <a:schemeClr val="bg1"/>
                </a:solidFill>
              </a:rPr>
              <a:t>Ghagre</a:t>
            </a:r>
            <a:endParaRPr lang="en-CA" sz="2200" b="1" dirty="0">
              <a:solidFill>
                <a:schemeClr val="bg1"/>
              </a:solidFill>
            </a:endParaRPr>
          </a:p>
        </p:txBody>
      </p:sp>
      <p:grpSp>
        <p:nvGrpSpPr>
          <p:cNvPr id="194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5" name="Freeform: Shape 150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51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52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53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54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55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156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02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03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04" name="Freeform: Shape 161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162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163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164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165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166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167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1" name="Freeform: Shape 160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3060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AD1E5-D3E5-CD2E-1F21-BFADCE801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" y="111759"/>
            <a:ext cx="11181080" cy="436881"/>
          </a:xfrm>
        </p:spPr>
        <p:txBody>
          <a:bodyPr>
            <a:normAutofit fontScale="90000"/>
          </a:bodyPr>
          <a:lstStyle/>
          <a:p>
            <a:r>
              <a:rPr lang="en-CA" sz="3200" dirty="0"/>
              <a:t>Reporting &amp; Visualization: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22C7E-D641-CAE9-66B2-8C2460DAA423}"/>
              </a:ext>
            </a:extLst>
          </p:cNvPr>
          <p:cNvSpPr txBox="1"/>
          <p:nvPr/>
        </p:nvSpPr>
        <p:spPr>
          <a:xfrm>
            <a:off x="838200" y="548640"/>
            <a:ext cx="11181080" cy="6560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indent="-342900" fontAlgn="base">
              <a:lnSpc>
                <a:spcPts val="1650"/>
              </a:lnSpc>
              <a:spcBef>
                <a:spcPts val="790"/>
              </a:spcBef>
              <a:spcAft>
                <a:spcPts val="790"/>
              </a:spcAft>
              <a:buAutoNum type="arabicPeriod"/>
            </a:pPr>
            <a:r>
              <a:rPr lang="en-IN" sz="1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Credit score</a:t>
            </a:r>
            <a:r>
              <a:rPr lang="en-IN" sz="1800" b="1" dirty="0">
                <a:solidFill>
                  <a:srgbClr val="000000"/>
                </a:solidFill>
                <a:effectLst/>
                <a:latin typeface="inherit"/>
                <a:ea typeface="Times New Roman" panose="02020603050405020304" pitchFamily="18" charset="0"/>
                <a:cs typeface="Arial" panose="020B0604020202020204" pitchFamily="34" charset="0"/>
              </a:rPr>
              <a:t>:   </a:t>
            </a:r>
            <a:r>
              <a:rPr lang="en-IN" sz="1800" dirty="0">
                <a:solidFill>
                  <a:srgbClr val="000000"/>
                </a:solidFill>
                <a:effectLst/>
                <a:latin typeface="inherit"/>
                <a:ea typeface="Times New Roman" panose="02020603050405020304" pitchFamily="18" charset="0"/>
                <a:cs typeface="Arial" panose="020B0604020202020204" pitchFamily="34" charset="0"/>
              </a:rPr>
              <a:t>To understand the customer lies in which credit type.</a:t>
            </a:r>
          </a:p>
          <a:p>
            <a:pPr marL="457200" fontAlgn="base">
              <a:lnSpc>
                <a:spcPts val="1650"/>
              </a:lnSpc>
              <a:spcBef>
                <a:spcPts val="790"/>
              </a:spcBef>
              <a:spcAft>
                <a:spcPts val="790"/>
              </a:spcAft>
            </a:pPr>
            <a:r>
              <a:rPr lang="en-IN" sz="1600" dirty="0">
                <a:solidFill>
                  <a:srgbClr val="000000"/>
                </a:solidFill>
                <a:latin typeface="inherit"/>
                <a:ea typeface="Calibri" panose="020F0502020204030204" pitchFamily="34" charset="0"/>
                <a:cs typeface="Arial" panose="020B0604020202020204" pitchFamily="34" charset="0"/>
              </a:rPr>
              <a:t>Excellent : 800-850, Very Good : 740-799, Good: 670-739, Fair : 580-669 and Poor : 300-579</a:t>
            </a:r>
            <a:endParaRPr lang="en-US" sz="1600" dirty="0"/>
          </a:p>
          <a:p>
            <a:r>
              <a:rPr lang="en-US" sz="1600" dirty="0"/>
              <a:t>credit Range </a:t>
            </a:r>
          </a:p>
          <a:p>
            <a:r>
              <a:rPr lang="en-US" sz="1600" dirty="0"/>
              <a:t>= SWITCH(TRUE(),</a:t>
            </a:r>
            <a:r>
              <a:rPr lang="en-US" sz="1600" dirty="0" err="1"/>
              <a:t>Bank_churn</a:t>
            </a:r>
            <a:r>
              <a:rPr lang="en-US" sz="1600" dirty="0"/>
              <a:t>[</a:t>
            </a:r>
            <a:r>
              <a:rPr lang="en-US" sz="1600" dirty="0" err="1"/>
              <a:t>CreditScore</a:t>
            </a:r>
            <a:r>
              <a:rPr lang="en-US" sz="1600" dirty="0"/>
              <a:t>]&gt;=800 &amp;&amp; </a:t>
            </a:r>
            <a:r>
              <a:rPr lang="en-US" sz="1600" dirty="0" err="1"/>
              <a:t>Bank_churn</a:t>
            </a:r>
            <a:r>
              <a:rPr lang="en-US" sz="1600" dirty="0"/>
              <a:t>[</a:t>
            </a:r>
            <a:r>
              <a:rPr lang="en-US" sz="1600" dirty="0" err="1"/>
              <a:t>CreditScore</a:t>
            </a:r>
            <a:r>
              <a:rPr lang="en-US" sz="1600" dirty="0"/>
              <a:t>]&lt;= 850, "Excellent",</a:t>
            </a:r>
          </a:p>
          <a:p>
            <a:r>
              <a:rPr lang="en-US" sz="1600" dirty="0" err="1"/>
              <a:t>Bank_churn</a:t>
            </a:r>
            <a:r>
              <a:rPr lang="en-US" sz="1600" dirty="0"/>
              <a:t>[</a:t>
            </a:r>
            <a:r>
              <a:rPr lang="en-US" sz="1600" dirty="0" err="1"/>
              <a:t>CreditScore</a:t>
            </a:r>
            <a:r>
              <a:rPr lang="en-US" sz="1600" dirty="0"/>
              <a:t>]&gt;=740 &amp;&amp; </a:t>
            </a:r>
            <a:r>
              <a:rPr lang="en-US" sz="1600" dirty="0" err="1"/>
              <a:t>Bank_churn</a:t>
            </a:r>
            <a:r>
              <a:rPr lang="en-US" sz="1600" dirty="0"/>
              <a:t>[</a:t>
            </a:r>
            <a:r>
              <a:rPr lang="en-US" sz="1600" dirty="0" err="1"/>
              <a:t>CreditScore</a:t>
            </a:r>
            <a:r>
              <a:rPr lang="en-US" sz="1600" dirty="0"/>
              <a:t>]&lt;= 799, "very good",</a:t>
            </a:r>
          </a:p>
          <a:p>
            <a:r>
              <a:rPr lang="en-US" sz="1600" dirty="0" err="1"/>
              <a:t>Bank_churn</a:t>
            </a:r>
            <a:r>
              <a:rPr lang="en-US" sz="1600" dirty="0"/>
              <a:t>[</a:t>
            </a:r>
            <a:r>
              <a:rPr lang="en-US" sz="1600" dirty="0" err="1"/>
              <a:t>CreditScore</a:t>
            </a:r>
            <a:r>
              <a:rPr lang="en-US" sz="1600" dirty="0"/>
              <a:t>]&gt;=670 &amp;&amp; </a:t>
            </a:r>
            <a:r>
              <a:rPr lang="en-US" sz="1600" dirty="0" err="1"/>
              <a:t>Bank_churn</a:t>
            </a:r>
            <a:r>
              <a:rPr lang="en-US" sz="1600" dirty="0"/>
              <a:t>[</a:t>
            </a:r>
            <a:r>
              <a:rPr lang="en-US" sz="1600" dirty="0" err="1"/>
              <a:t>CreditScore</a:t>
            </a:r>
            <a:r>
              <a:rPr lang="en-US" sz="1600" dirty="0"/>
              <a:t>]&lt;= 739, "good",</a:t>
            </a:r>
          </a:p>
          <a:p>
            <a:r>
              <a:rPr lang="en-US" sz="1600" dirty="0" err="1"/>
              <a:t>Bank_churn</a:t>
            </a:r>
            <a:r>
              <a:rPr lang="en-US" sz="1600" dirty="0"/>
              <a:t>[</a:t>
            </a:r>
            <a:r>
              <a:rPr lang="en-US" sz="1600" dirty="0" err="1"/>
              <a:t>CreditScore</a:t>
            </a:r>
            <a:r>
              <a:rPr lang="en-US" sz="1600" dirty="0"/>
              <a:t>]&gt;=580 &amp;&amp; </a:t>
            </a:r>
            <a:r>
              <a:rPr lang="en-US" sz="1600" dirty="0" err="1"/>
              <a:t>Bank_churn</a:t>
            </a:r>
            <a:r>
              <a:rPr lang="en-US" sz="1600" dirty="0"/>
              <a:t>[</a:t>
            </a:r>
            <a:r>
              <a:rPr lang="en-US" sz="1600" dirty="0" err="1"/>
              <a:t>CreditScore</a:t>
            </a:r>
            <a:r>
              <a:rPr lang="en-US" sz="1600" dirty="0"/>
              <a:t>]&lt;= 669, "Fair",</a:t>
            </a:r>
          </a:p>
          <a:p>
            <a:r>
              <a:rPr lang="en-US" sz="1600" dirty="0" err="1"/>
              <a:t>Bank_churn</a:t>
            </a:r>
            <a:r>
              <a:rPr lang="en-US" sz="1600" dirty="0"/>
              <a:t>[</a:t>
            </a:r>
            <a:r>
              <a:rPr lang="en-US" sz="1600" dirty="0" err="1"/>
              <a:t>CreditScore</a:t>
            </a:r>
            <a:r>
              <a:rPr lang="en-US" sz="1600" dirty="0"/>
              <a:t>]&gt;=300 &amp;&amp; </a:t>
            </a:r>
            <a:r>
              <a:rPr lang="en-US" sz="1600" dirty="0" err="1"/>
              <a:t>Bank_churn</a:t>
            </a:r>
            <a:r>
              <a:rPr lang="en-US" sz="1600" dirty="0"/>
              <a:t>[</a:t>
            </a:r>
            <a:r>
              <a:rPr lang="en-US" sz="1600" dirty="0" err="1"/>
              <a:t>CreditScore</a:t>
            </a:r>
            <a:r>
              <a:rPr lang="en-US" sz="1600" dirty="0"/>
              <a:t>]&lt;= 579, "poor")</a:t>
            </a:r>
          </a:p>
          <a:p>
            <a:endParaRPr lang="en-US" dirty="0"/>
          </a:p>
          <a:p>
            <a:r>
              <a:rPr lang="en-US" dirty="0"/>
              <a:t>2</a:t>
            </a:r>
            <a:r>
              <a:rPr lang="en-US" sz="1600" dirty="0"/>
              <a:t>. </a:t>
            </a:r>
            <a:r>
              <a:rPr lang="en-US" sz="1600" b="1" dirty="0"/>
              <a:t>Age Bin : </a:t>
            </a:r>
          </a:p>
          <a:p>
            <a:endParaRPr lang="en-US" sz="1600" dirty="0"/>
          </a:p>
          <a:p>
            <a:r>
              <a:rPr lang="en-US" sz="1600" dirty="0"/>
              <a:t>Age Bin</a:t>
            </a:r>
          </a:p>
          <a:p>
            <a:r>
              <a:rPr lang="en-US" sz="1600" dirty="0"/>
              <a:t> = SWITCH(TRUE(),</a:t>
            </a:r>
            <a:r>
              <a:rPr lang="en-US" sz="1600" dirty="0" err="1"/>
              <a:t>Bank_churn</a:t>
            </a:r>
            <a:r>
              <a:rPr lang="en-US" sz="1600" dirty="0"/>
              <a:t>[Age]&gt;= 18 &amp;&amp; </a:t>
            </a:r>
            <a:r>
              <a:rPr lang="en-US" sz="1600" dirty="0" err="1"/>
              <a:t>Bank_churn</a:t>
            </a:r>
            <a:r>
              <a:rPr lang="en-US" sz="1600" dirty="0"/>
              <a:t>[Age]&lt;30, "18-29",</a:t>
            </a:r>
          </a:p>
          <a:p>
            <a:r>
              <a:rPr lang="en-US" sz="1600" dirty="0" err="1"/>
              <a:t>Bank_churn</a:t>
            </a:r>
            <a:r>
              <a:rPr lang="en-US" sz="1600" dirty="0"/>
              <a:t>[Age]&gt;= 30 &amp;&amp; </a:t>
            </a:r>
            <a:r>
              <a:rPr lang="en-US" sz="1600" dirty="0" err="1"/>
              <a:t>Bank_churn</a:t>
            </a:r>
            <a:r>
              <a:rPr lang="en-US" sz="1600" dirty="0"/>
              <a:t>[Age]&lt;40,"30-39",</a:t>
            </a:r>
          </a:p>
          <a:p>
            <a:r>
              <a:rPr lang="en-US" sz="1600" dirty="0" err="1"/>
              <a:t>Bank_churn</a:t>
            </a:r>
            <a:r>
              <a:rPr lang="en-US" sz="1600" dirty="0"/>
              <a:t>[Age]&gt;= 40 &amp;&amp; </a:t>
            </a:r>
            <a:r>
              <a:rPr lang="en-US" sz="1600" dirty="0" err="1"/>
              <a:t>Bank_churn</a:t>
            </a:r>
            <a:r>
              <a:rPr lang="en-US" sz="1600" dirty="0"/>
              <a:t>[Age]&lt;50, "40-49",</a:t>
            </a:r>
          </a:p>
          <a:p>
            <a:r>
              <a:rPr lang="en-US" sz="1600" dirty="0" err="1"/>
              <a:t>Bank_churn</a:t>
            </a:r>
            <a:r>
              <a:rPr lang="en-US" sz="1600" dirty="0"/>
              <a:t>[Age]&gt;= 50 &amp;&amp; </a:t>
            </a:r>
            <a:r>
              <a:rPr lang="en-US" sz="1600" dirty="0" err="1"/>
              <a:t>Bank_churn</a:t>
            </a:r>
            <a:r>
              <a:rPr lang="en-US" sz="1600" dirty="0"/>
              <a:t>[Age]&lt;62,"50-61",</a:t>
            </a:r>
          </a:p>
          <a:p>
            <a:r>
              <a:rPr lang="en-US" sz="1600" dirty="0" err="1"/>
              <a:t>Bank_churn</a:t>
            </a:r>
            <a:r>
              <a:rPr lang="en-US" sz="1600" dirty="0"/>
              <a:t>[Age]&gt;= 62 &amp;&amp; </a:t>
            </a:r>
            <a:r>
              <a:rPr lang="en-US" sz="1600" dirty="0" err="1"/>
              <a:t>Bank_churn</a:t>
            </a:r>
            <a:r>
              <a:rPr lang="en-US" sz="1600" dirty="0"/>
              <a:t>[Age]&lt;=92,"62-92")</a:t>
            </a:r>
          </a:p>
          <a:p>
            <a:endParaRPr lang="en-US" sz="1600" dirty="0"/>
          </a:p>
          <a:p>
            <a:r>
              <a:rPr lang="en-US" sz="1600" dirty="0"/>
              <a:t>3. </a:t>
            </a:r>
            <a:r>
              <a:rPr lang="en-US" sz="1600" b="1" dirty="0"/>
              <a:t>Churn Percentage </a:t>
            </a:r>
          </a:p>
          <a:p>
            <a:r>
              <a:rPr lang="en-US" sz="1600" dirty="0"/>
              <a:t>Churn % = </a:t>
            </a:r>
          </a:p>
          <a:p>
            <a:r>
              <a:rPr lang="en-US" sz="1600" dirty="0"/>
              <a:t>var exit = [Exit Customers]</a:t>
            </a:r>
          </a:p>
          <a:p>
            <a:r>
              <a:rPr lang="en-US" sz="1600" dirty="0"/>
              <a:t>var total = [Total Customers]</a:t>
            </a:r>
          </a:p>
          <a:p>
            <a:r>
              <a:rPr lang="en-US" sz="1600" dirty="0"/>
              <a:t>var </a:t>
            </a:r>
            <a:r>
              <a:rPr lang="en-US" sz="1600" dirty="0" err="1"/>
              <a:t>ChurnPercentage</a:t>
            </a:r>
            <a:r>
              <a:rPr lang="en-US" sz="1600" dirty="0"/>
              <a:t> = DIVIDE(</a:t>
            </a:r>
            <a:r>
              <a:rPr lang="en-US" sz="1600" dirty="0" err="1"/>
              <a:t>exit,total</a:t>
            </a:r>
            <a:r>
              <a:rPr lang="en-US" sz="1600" dirty="0"/>
              <a:t>)</a:t>
            </a:r>
          </a:p>
          <a:p>
            <a:r>
              <a:rPr lang="en-US" sz="1600" dirty="0"/>
              <a:t>return </a:t>
            </a:r>
            <a:r>
              <a:rPr lang="en-US" sz="1600" dirty="0" err="1"/>
              <a:t>ChurnPercentage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749395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60294-A5F4-58FB-715D-1B30D9280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20" y="138729"/>
            <a:ext cx="10515600" cy="559435"/>
          </a:xfrm>
        </p:spPr>
        <p:txBody>
          <a:bodyPr>
            <a:normAutofit fontScale="90000"/>
          </a:bodyPr>
          <a:lstStyle/>
          <a:p>
            <a:r>
              <a:rPr lang="en-CA" sz="3200" dirty="0"/>
              <a:t>Data Reporting : </a:t>
            </a:r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861CD375-268D-DA3E-48D0-855AEC297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96340"/>
            <a:ext cx="6095999" cy="5817820"/>
          </a:xfr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C0C28635-9B89-319A-FEAD-ACF91FD5E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96340"/>
            <a:ext cx="6080955" cy="58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5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55661AB-1D68-60F5-63B9-B70E51ACE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69"/>
            <a:ext cx="5872479" cy="875691"/>
          </a:xfr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8A34F8C-EA75-C063-25EA-1086FEE37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0886"/>
            <a:ext cx="5872479" cy="875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98C666-B795-6577-A6C3-ED72D1E908F4}"/>
              </a:ext>
            </a:extLst>
          </p:cNvPr>
          <p:cNvSpPr txBox="1"/>
          <p:nvPr/>
        </p:nvSpPr>
        <p:spPr>
          <a:xfrm>
            <a:off x="5872479" y="227022"/>
            <a:ext cx="6217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Analysis 1</a:t>
            </a:r>
            <a:r>
              <a:rPr lang="en-CA" dirty="0"/>
              <a:t>: Churn % increases by 13.7 % from 2016 to 2017 and then decreases with </a:t>
            </a:r>
          </a:p>
          <a:p>
            <a:endParaRPr lang="en-CA" dirty="0"/>
          </a:p>
          <a:p>
            <a:r>
              <a:rPr lang="en-CA" b="1" dirty="0"/>
              <a:t>Problem</a:t>
            </a:r>
            <a:r>
              <a:rPr lang="en-CA" dirty="0"/>
              <a:t>: Increase in percentage of leaving bank Customers year by year.</a:t>
            </a:r>
          </a:p>
          <a:p>
            <a:endParaRPr lang="en-CA" b="1" dirty="0"/>
          </a:p>
          <a:p>
            <a:r>
              <a:rPr lang="en-CA" b="1" dirty="0"/>
              <a:t>Solution: </a:t>
            </a:r>
            <a:r>
              <a:rPr lang="en-CA" dirty="0"/>
              <a:t>Focusing on Quality of banking products </a:t>
            </a:r>
            <a:r>
              <a:rPr lang="en-CA"/>
              <a:t>&amp; services rather </a:t>
            </a:r>
            <a:r>
              <a:rPr lang="en-CA" dirty="0"/>
              <a:t>than increasing the customer base.</a:t>
            </a:r>
            <a:endParaRPr lang="en-CA" b="1" dirty="0"/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88ACE2E-08A9-7413-70DF-18BA1ABEB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96" y="3068320"/>
            <a:ext cx="5512083" cy="35626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9C64ED-D22A-ACED-CB80-CA36A4A3C014}"/>
              </a:ext>
            </a:extLst>
          </p:cNvPr>
          <p:cNvSpPr txBox="1"/>
          <p:nvPr/>
        </p:nvSpPr>
        <p:spPr>
          <a:xfrm>
            <a:off x="5872479" y="2937658"/>
            <a:ext cx="62179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Analysis 2</a:t>
            </a:r>
            <a:r>
              <a:rPr lang="en-CA" dirty="0"/>
              <a:t>: In 2016, exited customer which lies under “Poor” credit range were comes under the age range of 40-49. </a:t>
            </a:r>
          </a:p>
          <a:p>
            <a:r>
              <a:rPr lang="en-CA" dirty="0"/>
              <a:t>Females = 34</a:t>
            </a:r>
          </a:p>
          <a:p>
            <a:r>
              <a:rPr lang="en-CA" dirty="0"/>
              <a:t>Males = 26</a:t>
            </a:r>
          </a:p>
          <a:p>
            <a:r>
              <a:rPr lang="en-CA" dirty="0"/>
              <a:t>Total = 60 Customers</a:t>
            </a:r>
          </a:p>
          <a:p>
            <a:endParaRPr lang="en-CA" dirty="0"/>
          </a:p>
          <a:p>
            <a:r>
              <a:rPr lang="en-CA" b="1" dirty="0"/>
              <a:t>Problem:</a:t>
            </a:r>
            <a:r>
              <a:rPr lang="en-CA" dirty="0"/>
              <a:t> Majority of chances that active customer lies under 40-49 age leaves the bank because of poor credit score.</a:t>
            </a:r>
          </a:p>
          <a:p>
            <a:endParaRPr lang="en-CA" dirty="0"/>
          </a:p>
          <a:p>
            <a:r>
              <a:rPr lang="en-CA" b="1" dirty="0"/>
              <a:t>Solution</a:t>
            </a:r>
            <a:r>
              <a:rPr lang="en-CA" dirty="0"/>
              <a:t>: Bank can provide new products or promotional offers to active customers to retain and while using any product increase credit score.</a:t>
            </a: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BB3C55-CD5B-021A-FB16-E33793A84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5731"/>
            <a:ext cx="5872479" cy="9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08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281A611-EB5E-DE29-CF03-9D49DB30F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120"/>
            <a:ext cx="7274560" cy="5902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6595C2-F187-E7B5-97AC-6F8086B8F0B2}"/>
              </a:ext>
            </a:extLst>
          </p:cNvPr>
          <p:cNvSpPr txBox="1"/>
          <p:nvPr/>
        </p:nvSpPr>
        <p:spPr>
          <a:xfrm>
            <a:off x="7274560" y="264160"/>
            <a:ext cx="479552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Analysis 3</a:t>
            </a:r>
            <a:r>
              <a:rPr lang="en-CA" dirty="0"/>
              <a:t>: </a:t>
            </a:r>
          </a:p>
          <a:p>
            <a:r>
              <a:rPr lang="en-CA" i="1" dirty="0"/>
              <a:t>Active Customers </a:t>
            </a:r>
            <a:r>
              <a:rPr lang="en-CA" dirty="0"/>
              <a:t>: Involved in Banking Products. </a:t>
            </a:r>
          </a:p>
          <a:p>
            <a:r>
              <a:rPr lang="en-CA" i="1" dirty="0"/>
              <a:t>Inactive Customer</a:t>
            </a:r>
            <a:r>
              <a:rPr lang="en-CA" dirty="0"/>
              <a:t>: Not involved in Banking Products.</a:t>
            </a:r>
          </a:p>
          <a:p>
            <a:r>
              <a:rPr lang="en-CA" dirty="0"/>
              <a:t>Month-wise Customer base are increasing but in same case active and inactive figures also increasing and both figures are almost same.</a:t>
            </a:r>
          </a:p>
          <a:p>
            <a:endParaRPr lang="en-CA" dirty="0"/>
          </a:p>
          <a:p>
            <a:r>
              <a:rPr lang="en-CA" b="1" dirty="0"/>
              <a:t>Problem</a:t>
            </a:r>
            <a:r>
              <a:rPr lang="en-CA" dirty="0"/>
              <a:t>: Inactive customers are not involving in bank products and it might chances to get them leave from the bank.</a:t>
            </a:r>
          </a:p>
          <a:p>
            <a:endParaRPr lang="en-CA" dirty="0"/>
          </a:p>
          <a:p>
            <a:r>
              <a:rPr lang="en-CA" b="1" dirty="0"/>
              <a:t>Solution: </a:t>
            </a:r>
            <a:r>
              <a:rPr lang="en-CA" dirty="0"/>
              <a:t>Launch new products and services related to customer focused so that their activity with financial transactions increases and eventually it increase credit score.</a:t>
            </a:r>
          </a:p>
          <a:p>
            <a:endParaRPr lang="en-CA" dirty="0"/>
          </a:p>
          <a:p>
            <a:r>
              <a:rPr lang="en-CA" dirty="0"/>
              <a:t>Along with that competitive bank customers take interest in our bank products &amp; services. </a:t>
            </a:r>
          </a:p>
        </p:txBody>
      </p:sp>
    </p:spTree>
    <p:extLst>
      <p:ext uri="{BB962C8B-B14F-4D97-AF65-F5344CB8AC3E}">
        <p14:creationId xmlns:p14="http://schemas.microsoft.com/office/powerpoint/2010/main" val="1595472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, pie chart&#10;&#10;Description automatically generated">
            <a:extLst>
              <a:ext uri="{FF2B5EF4-FFF2-40B4-BE49-F238E27FC236}">
                <a16:creationId xmlns:a16="http://schemas.microsoft.com/office/drawing/2014/main" id="{27F94B11-821B-0B75-5529-BE375887F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49"/>
            <a:ext cx="5760720" cy="3169311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829A9E5-6BDD-737E-401F-4256A8CA3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0560"/>
            <a:ext cx="5760720" cy="3484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C6BD17-2134-8EBC-DE71-2604D113B8E1}"/>
              </a:ext>
            </a:extLst>
          </p:cNvPr>
          <p:cNvSpPr txBox="1"/>
          <p:nvPr/>
        </p:nvSpPr>
        <p:spPr>
          <a:xfrm>
            <a:off x="5862320" y="304800"/>
            <a:ext cx="5984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Analysis 4</a:t>
            </a:r>
            <a:r>
              <a:rPr lang="en-US" dirty="0"/>
              <a:t> : Exit customers count by France and </a:t>
            </a:r>
            <a:r>
              <a:rPr lang="en-US" dirty="0" err="1"/>
              <a:t>spain</a:t>
            </a:r>
            <a:r>
              <a:rPr lang="en-US" dirty="0"/>
              <a:t> region from 2016 to 2019</a:t>
            </a:r>
          </a:p>
          <a:p>
            <a:endParaRPr lang="en-US" dirty="0"/>
          </a:p>
          <a:p>
            <a:r>
              <a:rPr lang="en-US" b="1" dirty="0"/>
              <a:t>Problem</a:t>
            </a:r>
            <a:r>
              <a:rPr lang="en-US" dirty="0"/>
              <a:t>: France customers were not getting those services which the Spain customers were getting. Since France and Spain are sharing their boundaries , so there will not be product gap between 2 countries.</a:t>
            </a:r>
          </a:p>
          <a:p>
            <a:endParaRPr lang="en-US" dirty="0"/>
          </a:p>
          <a:p>
            <a:r>
              <a:rPr lang="en-US" b="1" dirty="0"/>
              <a:t>Solution : </a:t>
            </a:r>
            <a:r>
              <a:rPr lang="en-US" dirty="0"/>
              <a:t>Product review and analysis of customer interest.</a:t>
            </a:r>
            <a:endParaRPr lang="en-CA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DC645-42D7-750A-5120-8667053E72BF}"/>
              </a:ext>
            </a:extLst>
          </p:cNvPr>
          <p:cNvSpPr txBox="1"/>
          <p:nvPr/>
        </p:nvSpPr>
        <p:spPr>
          <a:xfrm>
            <a:off x="5760720" y="3647441"/>
            <a:ext cx="5984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Analysis 5</a:t>
            </a:r>
            <a:r>
              <a:rPr lang="en-US" dirty="0"/>
              <a:t>: Count of customers exited after indulge in banking products and services. </a:t>
            </a:r>
          </a:p>
          <a:p>
            <a:endParaRPr lang="en-US" dirty="0"/>
          </a:p>
          <a:p>
            <a:r>
              <a:rPr lang="en-US" b="1" dirty="0"/>
              <a:t>Problem</a:t>
            </a:r>
            <a:r>
              <a:rPr lang="en-US" dirty="0"/>
              <a:t> : More than 50%  of customers left the bank after 3 and 4 years.</a:t>
            </a:r>
            <a:endParaRPr lang="en-CA" dirty="0"/>
          </a:p>
          <a:p>
            <a:endParaRPr lang="en-CA" dirty="0"/>
          </a:p>
          <a:p>
            <a:r>
              <a:rPr lang="en-CA" b="1" dirty="0"/>
              <a:t>Solution</a:t>
            </a:r>
            <a:r>
              <a:rPr lang="en-CA" dirty="0"/>
              <a:t> : Work required on Customer relation management strategy to retain for long term.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03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DCF0-8DD5-5FA6-FB34-F17E755B6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79240" cy="732155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Row-Level security</a:t>
            </a:r>
            <a:r>
              <a:rPr lang="en-CA" dirty="0"/>
              <a:t>: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BD03F5-5497-C3CE-E9C9-A32C4AFFB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" y="1172051"/>
            <a:ext cx="6312361" cy="5096669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0B29EF-9B68-D0DC-0A65-AC7D8F0A1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19" y="1246822"/>
            <a:ext cx="5662121" cy="5096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58D6B4-BEE6-DB01-C169-D17B6A7CE0BC}"/>
              </a:ext>
            </a:extLst>
          </p:cNvPr>
          <p:cNvSpPr txBox="1"/>
          <p:nvPr/>
        </p:nvSpPr>
        <p:spPr>
          <a:xfrm>
            <a:off x="5770880" y="549791"/>
            <a:ext cx="606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Power BI Desktop &amp; Power BI Service</a:t>
            </a:r>
          </a:p>
        </p:txBody>
      </p:sp>
    </p:spTree>
    <p:extLst>
      <p:ext uri="{BB962C8B-B14F-4D97-AF65-F5344CB8AC3E}">
        <p14:creationId xmlns:p14="http://schemas.microsoft.com/office/powerpoint/2010/main" val="3623640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7B4E2-13CD-7434-7813-7C0E4F534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7195"/>
          </a:xfrm>
        </p:spPr>
        <p:txBody>
          <a:bodyPr>
            <a:normAutofit fontScale="90000"/>
          </a:bodyPr>
          <a:lstStyle/>
          <a:p>
            <a:r>
              <a:rPr lang="en-CA" dirty="0"/>
              <a:t>Schedule Refresh :</a:t>
            </a:r>
          </a:p>
        </p:txBody>
      </p:sp>
      <p:pic>
        <p:nvPicPr>
          <p:cNvPr id="5" name="Content Placeholder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9355832-CEC0-6957-68C7-2D3224894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5" y="1165224"/>
            <a:ext cx="6072976" cy="5103495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C6B2404-F32E-3BE8-A7FE-069911190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1" y="1165224"/>
            <a:ext cx="5852159" cy="51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97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2B39-22BA-D185-8019-54B79023C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115"/>
          </a:xfrm>
        </p:spPr>
        <p:txBody>
          <a:bodyPr>
            <a:noAutofit/>
          </a:bodyPr>
          <a:lstStyle/>
          <a:p>
            <a:r>
              <a:rPr lang="en-CA" sz="3200" dirty="0"/>
              <a:t>Dashboard, Subscription &amp; Mobile Layout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F19DCB-8FEF-215F-7546-AA927ABED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91" y="997584"/>
            <a:ext cx="4130589" cy="5271135"/>
          </a:xfrm>
        </p:spPr>
      </p:pic>
      <p:pic>
        <p:nvPicPr>
          <p:cNvPr id="7" name="Picture 6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31C759EC-675A-4931-CC23-CD0738104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80" y="997584"/>
            <a:ext cx="4130589" cy="5215255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177C55-5744-675C-D678-D50342908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869" y="987423"/>
            <a:ext cx="3295819" cy="521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87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5" name="Freeform: Shape 8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6" name="Freeform: Shape 10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7" name="Freeform: Shape 12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39" name="Freeform: Shape 15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6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7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8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9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20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21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47" name="Freeform: Shape 24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25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26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27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28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29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30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54" name="Rectangle 32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5" name="Rectangle 34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6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57" name="Top Left">
            <a:extLst>
              <a:ext uri="{FF2B5EF4-FFF2-40B4-BE49-F238E27FC236}">
                <a16:creationId xmlns:a16="http://schemas.microsoft.com/office/drawing/2014/main" id="{FC280B3D-FC68-4DDC-950C-506B5C683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0" y="-3087"/>
            <a:chExt cx="7921775" cy="6887020"/>
          </a:xfrm>
        </p:grpSpPr>
        <p:sp>
          <p:nvSpPr>
            <p:cNvPr id="158" name="Freeform: Shape 39">
              <a:extLst>
                <a:ext uri="{FF2B5EF4-FFF2-40B4-BE49-F238E27FC236}">
                  <a16:creationId xmlns:a16="http://schemas.microsoft.com/office/drawing/2014/main" id="{4EA2AE61-06D9-484D-8DD1-BACA157CC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9" name="Freeform: Shape 40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0919" y="61392"/>
              <a:ext cx="4450856" cy="6822541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41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274" y="1582560"/>
              <a:ext cx="4133888" cy="5301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42">
              <a:extLst>
                <a:ext uri="{FF2B5EF4-FFF2-40B4-BE49-F238E27FC236}">
                  <a16:creationId xmlns:a16="http://schemas.microsoft.com/office/drawing/2014/main" id="{ACCB55F8-F950-431F-9B90-688950D9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43">
              <a:extLst>
                <a:ext uri="{FF2B5EF4-FFF2-40B4-BE49-F238E27FC236}">
                  <a16:creationId xmlns:a16="http://schemas.microsoft.com/office/drawing/2014/main" id="{27D0AA11-2E4E-479C-B953-547285E72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44">
              <a:extLst>
                <a:ext uri="{FF2B5EF4-FFF2-40B4-BE49-F238E27FC236}">
                  <a16:creationId xmlns:a16="http://schemas.microsoft.com/office/drawing/2014/main" id="{90D86C66-EDF0-4ABB-87F4-A2882A2E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931" y="3518322"/>
              <a:ext cx="2880722" cy="3317378"/>
            </a:xfrm>
            <a:custGeom>
              <a:avLst/>
              <a:gdLst>
                <a:gd name="connsiteX0" fmla="*/ 1604296 w 1604295"/>
                <a:gd name="connsiteY0" fmla="*/ 1847472 h 1847472"/>
                <a:gd name="connsiteX1" fmla="*/ 1517809 w 1604295"/>
                <a:gd name="connsiteY1" fmla="*/ 1544292 h 1847472"/>
                <a:gd name="connsiteX2" fmla="*/ 1394841 w 1604295"/>
                <a:gd name="connsiteY2" fmla="*/ 1183771 h 1847472"/>
                <a:gd name="connsiteX3" fmla="*/ 1318355 w 1604295"/>
                <a:gd name="connsiteY3" fmla="*/ 695233 h 1847472"/>
                <a:gd name="connsiteX4" fmla="*/ 1359884 w 1604295"/>
                <a:gd name="connsiteY4" fmla="*/ 397863 h 1847472"/>
                <a:gd name="connsiteX5" fmla="*/ 1359884 w 1604295"/>
                <a:gd name="connsiteY5" fmla="*/ 236700 h 1847472"/>
                <a:gd name="connsiteX6" fmla="*/ 1351598 w 1604295"/>
                <a:gd name="connsiteY6" fmla="*/ 67250 h 1847472"/>
                <a:gd name="connsiteX7" fmla="*/ 1316641 w 1604295"/>
                <a:gd name="connsiteY7" fmla="*/ 10767 h 1847472"/>
                <a:gd name="connsiteX8" fmla="*/ 1195292 w 1604295"/>
                <a:gd name="connsiteY8" fmla="*/ 34008 h 1847472"/>
                <a:gd name="connsiteX9" fmla="*/ 1005745 w 1604295"/>
                <a:gd name="connsiteY9" fmla="*/ 254988 h 1847472"/>
                <a:gd name="connsiteX10" fmla="*/ 763048 w 1604295"/>
                <a:gd name="connsiteY10" fmla="*/ 587315 h 1847472"/>
                <a:gd name="connsiteX11" fmla="*/ 548640 w 1604295"/>
                <a:gd name="connsiteY11" fmla="*/ 861444 h 1847472"/>
                <a:gd name="connsiteX12" fmla="*/ 328803 w 1604295"/>
                <a:gd name="connsiteY12" fmla="*/ 1145480 h 1847472"/>
                <a:gd name="connsiteX13" fmla="*/ 0 w 1604295"/>
                <a:gd name="connsiteY13" fmla="*/ 1607157 h 18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4295" h="1847472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45">
              <a:extLst>
                <a:ext uri="{FF2B5EF4-FFF2-40B4-BE49-F238E27FC236}">
                  <a16:creationId xmlns:a16="http://schemas.microsoft.com/office/drawing/2014/main" id="{D026082B-E695-4987-8C03-332366C6C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69" y="2957679"/>
              <a:ext cx="2196245" cy="3010367"/>
            </a:xfrm>
            <a:custGeom>
              <a:avLst/>
              <a:gdLst>
                <a:gd name="connsiteX0" fmla="*/ 1223105 w 1223105"/>
                <a:gd name="connsiteY0" fmla="*/ 0 h 1676495"/>
                <a:gd name="connsiteX1" fmla="*/ 1000792 w 1223105"/>
                <a:gd name="connsiteY1" fmla="*/ 254794 h 1676495"/>
                <a:gd name="connsiteX2" fmla="*/ 744760 w 1223105"/>
                <a:gd name="connsiteY2" fmla="*/ 651891 h 1676495"/>
                <a:gd name="connsiteX3" fmla="*/ 345758 w 1223105"/>
                <a:gd name="connsiteY3" fmla="*/ 1231773 h 1676495"/>
                <a:gd name="connsiteX4" fmla="*/ 0 w 1223105"/>
                <a:gd name="connsiteY4" fmla="*/ 1676495 h 16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05" h="1676495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46">
              <a:extLst>
                <a:ext uri="{FF2B5EF4-FFF2-40B4-BE49-F238E27FC236}">
                  <a16:creationId xmlns:a16="http://schemas.microsoft.com/office/drawing/2014/main" id="{461A8835-D9FC-4CAB-AF19-A5513B17B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34043" y="2855696"/>
              <a:ext cx="1200999" cy="3994030"/>
            </a:xfrm>
            <a:custGeom>
              <a:avLst/>
              <a:gdLst>
                <a:gd name="connsiteX0" fmla="*/ 668846 w 668845"/>
                <a:gd name="connsiteY0" fmla="*/ 2224305 h 2224304"/>
                <a:gd name="connsiteX1" fmla="*/ 486918 w 668845"/>
                <a:gd name="connsiteY1" fmla="*/ 1944365 h 2224304"/>
                <a:gd name="connsiteX2" fmla="*/ 376809 w 668845"/>
                <a:gd name="connsiteY2" fmla="*/ 1659663 h 2224304"/>
                <a:gd name="connsiteX3" fmla="*/ 319373 w 668845"/>
                <a:gd name="connsiteY3" fmla="*/ 1425157 h 2224304"/>
                <a:gd name="connsiteX4" fmla="*/ 264319 w 668845"/>
                <a:gd name="connsiteY4" fmla="*/ 1130834 h 2224304"/>
                <a:gd name="connsiteX5" fmla="*/ 278702 w 668845"/>
                <a:gd name="connsiteY5" fmla="*/ 882041 h 2224304"/>
                <a:gd name="connsiteX6" fmla="*/ 302609 w 668845"/>
                <a:gd name="connsiteY6" fmla="*/ 736118 h 2224304"/>
                <a:gd name="connsiteX7" fmla="*/ 360045 w 668845"/>
                <a:gd name="connsiteY7" fmla="*/ 444177 h 2224304"/>
                <a:gd name="connsiteX8" fmla="*/ 386334 w 668845"/>
                <a:gd name="connsiteY8" fmla="*/ 233675 h 2224304"/>
                <a:gd name="connsiteX9" fmla="*/ 0 w 668845"/>
                <a:gd name="connsiteY9" fmla="*/ 56795 h 222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8845" h="2224304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7437" y="5668418"/>
              <a:ext cx="1982111" cy="1181308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48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25817"/>
              <a:ext cx="2282549" cy="5138883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53524"/>
              <a:ext cx="1650357" cy="4733534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50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379002"/>
              <a:ext cx="1123546" cy="411627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51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798206"/>
              <a:ext cx="756945" cy="3350210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52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247513"/>
              <a:ext cx="515229" cy="2438941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53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752232"/>
              <a:ext cx="300409" cy="1599679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54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31253" y="14016"/>
              <a:ext cx="5523537" cy="3012568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55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87455" y="75587"/>
              <a:ext cx="4681672" cy="2637228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56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0305" y="31802"/>
              <a:ext cx="3763077" cy="2110194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4" name="Bottom Right">
            <a:extLst>
              <a:ext uri="{FF2B5EF4-FFF2-40B4-BE49-F238E27FC236}">
                <a16:creationId xmlns:a16="http://schemas.microsoft.com/office/drawing/2014/main" id="{88540B56-6256-419C-AC81-7B56D0DD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B5E9C2F-6749-4023-8E94-45C1C3FC6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61" name="Graphic 157">
              <a:extLst>
                <a:ext uri="{FF2B5EF4-FFF2-40B4-BE49-F238E27FC236}">
                  <a16:creationId xmlns:a16="http://schemas.microsoft.com/office/drawing/2014/main" id="{D87C11F9-4A6E-44BC-BF6C-0468EFD71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B1B9F72-6727-48A7-A229-1B9E8620C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112D38F-1CDF-4293-96FC-2190D0395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F3E4DE9-57D9-4C4C-BE4E-7F081A1B3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BB673C9-C994-4CA3-B78E-F65C5F8C6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B6FF51D-0B4A-4C30-AEC8-D66E88C98C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DCF516A0-FBBD-4A87-9E93-708625DE5E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F1EDD83-3119-40A9-B093-626EB1B12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A5F46DB-9B25-49AD-BC98-191E8891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C656BB-66C3-B859-9D7D-99DE08520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04" y="1022701"/>
            <a:ext cx="10191942" cy="46197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  <a:br>
              <a:rPr lang="en-US" sz="6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sz="6600" dirty="0"/>
            </a:br>
            <a:br>
              <a:rPr lang="en-US" sz="6600" dirty="0"/>
            </a:br>
            <a:br>
              <a:rPr lang="en-US" sz="6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1600" dirty="0"/>
              <a:t>References: </a:t>
            </a:r>
            <a:br>
              <a:rPr lang="en-US" sz="1600" dirty="0"/>
            </a:br>
            <a:r>
              <a:rPr lang="en-US" sz="1600" dirty="0"/>
              <a:t>https://www.kaggle.com/datasets/mathchi/churn-for-bank-customers</a:t>
            </a:r>
            <a:endParaRPr lang="en-US" sz="6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75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618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2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3" name="Freeform: Shape 14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AF58A0-FC8F-D1C5-E31D-17CAD529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0254" cy="5577934"/>
          </a:xfrm>
        </p:spPr>
        <p:txBody>
          <a:bodyPr>
            <a:normAutofit/>
          </a:bodyPr>
          <a:lstStyle/>
          <a:p>
            <a:r>
              <a:rPr lang="en-US"/>
              <a:t>Topics </a:t>
            </a:r>
            <a:endParaRPr lang="en-CA" dirty="0"/>
          </a:p>
        </p:txBody>
      </p:sp>
      <p:grpSp>
        <p:nvGrpSpPr>
          <p:cNvPr id="35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37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475DC24F-C716-A17E-E0CF-A3A2E82FA4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856205"/>
              </p:ext>
            </p:extLst>
          </p:nvPr>
        </p:nvGraphicFramePr>
        <p:xfrm>
          <a:off x="5408988" y="341165"/>
          <a:ext cx="6173409" cy="584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6569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D471-224F-E974-2AB2-165CD92D4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2941320" cy="833755"/>
          </a:xfrm>
        </p:spPr>
        <p:txBody>
          <a:bodyPr/>
          <a:lstStyle/>
          <a:p>
            <a:r>
              <a:rPr lang="en-US" sz="3200" dirty="0"/>
              <a:t>Company</a:t>
            </a:r>
            <a:r>
              <a:rPr lang="en-US" dirty="0"/>
              <a:t>: </a:t>
            </a:r>
            <a:endParaRPr lang="en-CA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333A3FAC-30BE-DC5A-5852-D09ACBFE4A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3889174"/>
              </p:ext>
            </p:extLst>
          </p:nvPr>
        </p:nvGraphicFramePr>
        <p:xfrm>
          <a:off x="797561" y="1095375"/>
          <a:ext cx="4963160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EDEA517-AC1E-4ADD-DDE1-DD762E3172F0}"/>
              </a:ext>
            </a:extLst>
          </p:cNvPr>
          <p:cNvSpPr txBox="1"/>
          <p:nvPr/>
        </p:nvSpPr>
        <p:spPr>
          <a:xfrm>
            <a:off x="6431280" y="51117"/>
            <a:ext cx="5019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Objective</a:t>
            </a:r>
            <a:r>
              <a:rPr lang="en-US" dirty="0"/>
              <a:t>: 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88C654-AEB6-1E6F-4E07-E338DF2FF883}"/>
              </a:ext>
            </a:extLst>
          </p:cNvPr>
          <p:cNvSpPr txBox="1"/>
          <p:nvPr/>
        </p:nvSpPr>
        <p:spPr>
          <a:xfrm>
            <a:off x="6339840" y="1095375"/>
            <a:ext cx="511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 understand the database of the bank customers from year 2016 to 2019 by analyzing their credit history, age, geography etc. , so that customers retention percentage and customer base increases with providing new promotional offers, products and services.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57DC5-30A9-6A9D-66F5-31254FFD7E40}"/>
              </a:ext>
            </a:extLst>
          </p:cNvPr>
          <p:cNvSpPr txBox="1"/>
          <p:nvPr/>
        </p:nvSpPr>
        <p:spPr>
          <a:xfrm>
            <a:off x="6664960" y="3429000"/>
            <a:ext cx="3952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latin typeface="+mj-lt"/>
              </a:rPr>
              <a:t>Stakeholders: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688EC0-CDB3-1C24-5DEA-8553D89D0D07}"/>
              </a:ext>
            </a:extLst>
          </p:cNvPr>
          <p:cNvSpPr txBox="1"/>
          <p:nvPr/>
        </p:nvSpPr>
        <p:spPr>
          <a:xfrm>
            <a:off x="6664960" y="4165600"/>
            <a:ext cx="5039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Employees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Product development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Analytics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Software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2105084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4E6AE-6692-51A7-A6BE-0AA5EEB7E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355054"/>
            <a:ext cx="3256280" cy="620395"/>
          </a:xfrm>
        </p:spPr>
        <p:txBody>
          <a:bodyPr>
            <a:normAutofit fontScale="90000"/>
          </a:bodyPr>
          <a:lstStyle/>
          <a:p>
            <a:r>
              <a:rPr lang="en-CA" sz="3200" dirty="0"/>
              <a:t>Data Gathering : </a:t>
            </a:r>
          </a:p>
        </p:txBody>
      </p:sp>
      <p:pic>
        <p:nvPicPr>
          <p:cNvPr id="13" name="Content Placeholder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DDACC8-4190-63BA-062E-843A57C2C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17" y="2072639"/>
            <a:ext cx="5445903" cy="458216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078F29-F32C-D5F2-73D7-42D9EC9462D7}"/>
              </a:ext>
            </a:extLst>
          </p:cNvPr>
          <p:cNvSpPr txBox="1"/>
          <p:nvPr/>
        </p:nvSpPr>
        <p:spPr>
          <a:xfrm>
            <a:off x="3840480" y="375285"/>
            <a:ext cx="7884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Extracted the database from  various like Excel and MySQL data sources into the Microsoft Power BI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Made a connection on MySQL workbench and import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Performed data analysis to understand the data by using SQL queries.</a:t>
            </a:r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0E49F6-A193-97E6-51BF-19E34BDF4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2639"/>
            <a:ext cx="5628640" cy="458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7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4FB4-DB76-A6F8-BFEF-4D16EE566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59" y="151766"/>
            <a:ext cx="10515600" cy="600075"/>
          </a:xfrm>
        </p:spPr>
        <p:txBody>
          <a:bodyPr>
            <a:normAutofit/>
          </a:bodyPr>
          <a:lstStyle/>
          <a:p>
            <a:r>
              <a:rPr lang="en-CA" sz="3200" dirty="0"/>
              <a:t>Data Cleaning: </a:t>
            </a:r>
          </a:p>
        </p:txBody>
      </p:sp>
      <p:pic>
        <p:nvPicPr>
          <p:cNvPr id="7" name="Content Placeholder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7EDCF7A1-01CA-C60D-E0B1-CD26285DE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" y="751841"/>
            <a:ext cx="6350001" cy="267716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65EAAE-9B6F-EAE6-EFF8-101C2D627C44}"/>
              </a:ext>
            </a:extLst>
          </p:cNvPr>
          <p:cNvSpPr txBox="1"/>
          <p:nvPr/>
        </p:nvSpPr>
        <p:spPr>
          <a:xfrm>
            <a:off x="6644640" y="619760"/>
            <a:ext cx="554736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Transform the data into the Power Query editor and understand the data.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profiling : Remove errors &amp; duplicates, understanding of Distinct rows.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Changed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Used First row as headers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Major Issues &amp; Solutions : </a:t>
            </a:r>
          </a:p>
          <a:p>
            <a:endParaRPr lang="en-CA" dirty="0"/>
          </a:p>
          <a:p>
            <a:r>
              <a:rPr lang="en-CA" dirty="0"/>
              <a:t>Issue : In Power Query editor, there was an error in Date data type. </a:t>
            </a:r>
          </a:p>
          <a:p>
            <a:endParaRPr lang="en-CA" dirty="0"/>
          </a:p>
          <a:p>
            <a:r>
              <a:rPr lang="en-CA" dirty="0"/>
              <a:t>Solution: Went to the options, changes the regional setting into the corrected data type format.</a:t>
            </a:r>
          </a:p>
          <a:p>
            <a:endParaRPr lang="en-CA" dirty="0"/>
          </a:p>
          <a:p>
            <a:r>
              <a:rPr lang="en-CA" dirty="0"/>
              <a:t>Issue : Unnecessary Information</a:t>
            </a:r>
          </a:p>
          <a:p>
            <a:endParaRPr lang="en-CA" dirty="0"/>
          </a:p>
          <a:p>
            <a:r>
              <a:rPr lang="en-CA" dirty="0"/>
              <a:t>Solution : Removed the Index column</a:t>
            </a:r>
          </a:p>
        </p:txBody>
      </p:sp>
      <p:pic>
        <p:nvPicPr>
          <p:cNvPr id="10" name="Picture 9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1A5E5400-C6B2-4CA3-F3BB-84D618875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1" y="3482082"/>
            <a:ext cx="6441440" cy="30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62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78FC-E86B-3DE6-CC0B-968BB816E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111442"/>
            <a:ext cx="10515600" cy="569595"/>
          </a:xfrm>
        </p:spPr>
        <p:txBody>
          <a:bodyPr>
            <a:normAutofit fontScale="90000"/>
          </a:bodyPr>
          <a:lstStyle/>
          <a:p>
            <a:r>
              <a:rPr lang="en-CA" sz="3200" dirty="0"/>
              <a:t>Data Transformation: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E5DC81-2730-B1B5-7E7E-444DB01AC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" y="924560"/>
            <a:ext cx="6294121" cy="53644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63241E-B671-CB90-25EF-1FEBF3265C06}"/>
              </a:ext>
            </a:extLst>
          </p:cNvPr>
          <p:cNvSpPr txBox="1"/>
          <p:nvPr/>
        </p:nvSpPr>
        <p:spPr>
          <a:xfrm>
            <a:off x="6858001" y="1005840"/>
            <a:ext cx="48615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Created the </a:t>
            </a:r>
            <a:r>
              <a:rPr lang="en-CA" dirty="0" err="1"/>
              <a:t>DateMaster</a:t>
            </a:r>
            <a:r>
              <a:rPr lang="en-CA" dirty="0"/>
              <a:t> Table and split out the date, month, year and month name to eliminate the complexity.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DateMaster</a:t>
            </a:r>
            <a:r>
              <a:rPr lang="en-CA" dirty="0"/>
              <a:t> =CALENDAR(FIRSTDATE(</a:t>
            </a:r>
            <a:r>
              <a:rPr lang="en-CA" dirty="0" err="1"/>
              <a:t>Bank_churn</a:t>
            </a:r>
            <a:r>
              <a:rPr lang="en-CA" dirty="0"/>
              <a:t>[Bank DOJ]), LASTDATE(</a:t>
            </a:r>
            <a:r>
              <a:rPr lang="en-CA" dirty="0" err="1"/>
              <a:t>Bank_churn</a:t>
            </a:r>
            <a:r>
              <a:rPr lang="en-CA" dirty="0"/>
              <a:t>[Bank DOJ]))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Year = Year(</a:t>
            </a:r>
            <a:r>
              <a:rPr lang="en-CA" dirty="0" err="1"/>
              <a:t>DateMaster</a:t>
            </a:r>
            <a:r>
              <a:rPr lang="en-CA" dirty="0"/>
              <a:t>[Date])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Month = MONTH(</a:t>
            </a:r>
            <a:r>
              <a:rPr lang="en-CA" dirty="0" err="1"/>
              <a:t>DateMaster</a:t>
            </a:r>
            <a:r>
              <a:rPr lang="en-CA" dirty="0"/>
              <a:t>[Date])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Month Name = FORMAT(</a:t>
            </a:r>
            <a:r>
              <a:rPr lang="en-CA" dirty="0" err="1"/>
              <a:t>DateMaster</a:t>
            </a:r>
            <a:r>
              <a:rPr lang="en-CA" dirty="0"/>
              <a:t>[Date],"MMMM")</a:t>
            </a:r>
          </a:p>
        </p:txBody>
      </p:sp>
    </p:spTree>
    <p:extLst>
      <p:ext uri="{BB962C8B-B14F-4D97-AF65-F5344CB8AC3E}">
        <p14:creationId xmlns:p14="http://schemas.microsoft.com/office/powerpoint/2010/main" val="558565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E5ED-E520-379F-037B-F25DCCECF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64908"/>
            <a:ext cx="2951480" cy="539115"/>
          </a:xfrm>
        </p:spPr>
        <p:txBody>
          <a:bodyPr>
            <a:normAutofit fontScale="90000"/>
          </a:bodyPr>
          <a:lstStyle/>
          <a:p>
            <a:r>
              <a:rPr lang="en-CA" sz="3200" dirty="0"/>
              <a:t>Data Modeling :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0CFDF8-7ACF-38F5-8DD0-7D52C51DF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604023"/>
            <a:ext cx="7432040" cy="2900697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187A19-C5CD-1679-6D4D-5BE91FDF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0" y="3504719"/>
            <a:ext cx="7432039" cy="31450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E8593A-9417-5DBD-BEEC-477F6040C732}"/>
              </a:ext>
            </a:extLst>
          </p:cNvPr>
          <p:cNvSpPr txBox="1"/>
          <p:nvPr/>
        </p:nvSpPr>
        <p:spPr>
          <a:xfrm>
            <a:off x="8148320" y="762000"/>
            <a:ext cx="34848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Data model page: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Used star schema (One to many, 1: *)  by joining the primary keys to related tables foreign keys.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Fact table : </a:t>
            </a:r>
            <a:r>
              <a:rPr lang="en-CA" dirty="0" err="1"/>
              <a:t>Bank_churn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Lookup tables : Active Customers,  Exit customer, </a:t>
            </a:r>
            <a:r>
              <a:rPr lang="en-CA" dirty="0" err="1"/>
              <a:t>DateMaster</a:t>
            </a:r>
            <a:r>
              <a:rPr lang="en-CA" dirty="0"/>
              <a:t>, Geography, Gender, Customer Info, Credit Card</a:t>
            </a:r>
          </a:p>
        </p:txBody>
      </p:sp>
    </p:spTree>
    <p:extLst>
      <p:ext uri="{BB962C8B-B14F-4D97-AF65-F5344CB8AC3E}">
        <p14:creationId xmlns:p14="http://schemas.microsoft.com/office/powerpoint/2010/main" val="3722838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70F31-4E48-4BE4-95B7-21C1574C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60" y="101282"/>
            <a:ext cx="10515600" cy="579755"/>
          </a:xfrm>
        </p:spPr>
        <p:txBody>
          <a:bodyPr>
            <a:normAutofit/>
          </a:bodyPr>
          <a:lstStyle/>
          <a:p>
            <a:r>
              <a:rPr lang="en-CA" sz="3200" dirty="0"/>
              <a:t>DAX Calculations: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EEF7E7A-B973-83D6-10D4-134A47F01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5" y="785447"/>
            <a:ext cx="6782075" cy="5287105"/>
          </a:xfr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718C5D7-4271-D81C-AB53-8EA817E54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679" y="405368"/>
            <a:ext cx="3125096" cy="760158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80D107-A809-2AF8-6D86-C4C061BC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679" y="1616542"/>
            <a:ext cx="3141988" cy="760158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FFD0F8-0776-C575-D757-EDE849164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679" y="2940035"/>
            <a:ext cx="3137796" cy="765316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4F6B38-B9B2-85B6-2C40-2051ED854A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679" y="4101375"/>
            <a:ext cx="3137796" cy="763247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2127F2-0B1E-3FE5-35D5-3A9A452E87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679" y="5292390"/>
            <a:ext cx="3160658" cy="78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9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6CBD-9265-BA99-F6D4-F8F5B6CE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40" y="223202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CA" sz="3200"/>
              <a:t>DAX Calculations: </a:t>
            </a:r>
            <a:endParaRPr lang="en-CA" sz="3200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A60C69-DB34-9F3B-0197-62E22D6A1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" y="870584"/>
            <a:ext cx="4709160" cy="52254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3B261-EE8E-36AF-1A5F-BDF1E61F59B0}"/>
              </a:ext>
            </a:extLst>
          </p:cNvPr>
          <p:cNvSpPr txBox="1"/>
          <p:nvPr/>
        </p:nvSpPr>
        <p:spPr>
          <a:xfrm>
            <a:off x="5151120" y="955040"/>
            <a:ext cx="68478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Active customers = CALCULATE(count(</a:t>
            </a:r>
            <a:r>
              <a:rPr lang="en-US" dirty="0" err="1"/>
              <a:t>Bank_churn</a:t>
            </a:r>
            <a:r>
              <a:rPr lang="en-US" dirty="0"/>
              <a:t>[</a:t>
            </a:r>
            <a:r>
              <a:rPr lang="en-US" dirty="0" err="1"/>
              <a:t>CustomerId</a:t>
            </a:r>
            <a:r>
              <a:rPr lang="en-US" dirty="0"/>
              <a:t>]), </a:t>
            </a:r>
            <a:r>
              <a:rPr lang="en-US" dirty="0" err="1"/>
              <a:t>ActiveCustomer</a:t>
            </a:r>
            <a:r>
              <a:rPr lang="en-US" dirty="0"/>
              <a:t>[</a:t>
            </a:r>
            <a:r>
              <a:rPr lang="en-US" dirty="0" err="1"/>
              <a:t>ActiveCategory</a:t>
            </a:r>
            <a:r>
              <a:rPr lang="en-US" dirty="0"/>
              <a:t>]="Active Member")</a:t>
            </a:r>
          </a:p>
          <a:p>
            <a:endParaRPr lang="en-US" dirty="0"/>
          </a:p>
          <a:p>
            <a:r>
              <a:rPr lang="en-US" dirty="0"/>
              <a:t>Total Customers = COUNT(</a:t>
            </a:r>
            <a:r>
              <a:rPr lang="en-US" dirty="0" err="1"/>
              <a:t>Bank_churn</a:t>
            </a:r>
            <a:r>
              <a:rPr lang="en-US" dirty="0"/>
              <a:t>[</a:t>
            </a:r>
            <a:r>
              <a:rPr lang="en-US" dirty="0" err="1"/>
              <a:t>CustomerId</a:t>
            </a:r>
            <a:r>
              <a:rPr lang="en-US" dirty="0"/>
              <a:t>])</a:t>
            </a:r>
          </a:p>
          <a:p>
            <a:endParaRPr lang="en-US" dirty="0"/>
          </a:p>
          <a:p>
            <a:r>
              <a:rPr lang="en-US" dirty="0"/>
              <a:t>Inactive Customer = CALCULATE(COUNT(</a:t>
            </a:r>
            <a:r>
              <a:rPr lang="en-US" dirty="0" err="1"/>
              <a:t>Bank_churn</a:t>
            </a:r>
            <a:r>
              <a:rPr lang="en-US" dirty="0"/>
              <a:t>[</a:t>
            </a:r>
            <a:r>
              <a:rPr lang="en-US" dirty="0" err="1"/>
              <a:t>CustomerId</a:t>
            </a:r>
            <a:r>
              <a:rPr lang="en-US" dirty="0"/>
              <a:t>]), </a:t>
            </a:r>
            <a:r>
              <a:rPr lang="en-US" dirty="0" err="1"/>
              <a:t>ActiveCustomer</a:t>
            </a:r>
            <a:r>
              <a:rPr lang="en-US" dirty="0"/>
              <a:t>[</a:t>
            </a:r>
            <a:r>
              <a:rPr lang="en-US" dirty="0" err="1"/>
              <a:t>ActiveCategory</a:t>
            </a:r>
            <a:r>
              <a:rPr lang="en-US" dirty="0"/>
              <a:t>]="Inactive Member")</a:t>
            </a:r>
          </a:p>
          <a:p>
            <a:endParaRPr lang="en-US" dirty="0"/>
          </a:p>
          <a:p>
            <a:r>
              <a:rPr lang="en-US" dirty="0"/>
              <a:t>Credit Card holders = CALCULATE(COUNT(</a:t>
            </a:r>
            <a:r>
              <a:rPr lang="en-US" dirty="0" err="1"/>
              <a:t>Bank_churn</a:t>
            </a:r>
            <a:r>
              <a:rPr lang="en-US" dirty="0"/>
              <a:t>[</a:t>
            </a:r>
            <a:r>
              <a:rPr lang="en-US" dirty="0" err="1"/>
              <a:t>IsActiveMember</a:t>
            </a:r>
            <a:r>
              <a:rPr lang="en-US" dirty="0"/>
              <a:t>]), </a:t>
            </a:r>
            <a:r>
              <a:rPr lang="en-US" dirty="0" err="1"/>
              <a:t>CreditCard</a:t>
            </a:r>
            <a:r>
              <a:rPr lang="en-US" dirty="0"/>
              <a:t>[Category]="credit card holder")</a:t>
            </a:r>
          </a:p>
          <a:p>
            <a:endParaRPr lang="en-US" dirty="0"/>
          </a:p>
          <a:p>
            <a:r>
              <a:rPr lang="en-US" dirty="0"/>
              <a:t>Non credit card holders = [Total Customers]-[Credit Card holders]</a:t>
            </a:r>
          </a:p>
          <a:p>
            <a:endParaRPr lang="en-US" dirty="0"/>
          </a:p>
          <a:p>
            <a:r>
              <a:rPr lang="en-US" dirty="0"/>
              <a:t>Exit Customers = CALCULATE(count(</a:t>
            </a:r>
            <a:r>
              <a:rPr lang="en-US" dirty="0" err="1"/>
              <a:t>Bank_churn</a:t>
            </a:r>
            <a:r>
              <a:rPr lang="en-US" dirty="0"/>
              <a:t>[</a:t>
            </a:r>
            <a:r>
              <a:rPr lang="en-US" dirty="0" err="1"/>
              <a:t>CustomerId</a:t>
            </a:r>
            <a:r>
              <a:rPr lang="en-US" dirty="0"/>
              <a:t>]), </a:t>
            </a:r>
            <a:r>
              <a:rPr lang="en-US" dirty="0" err="1"/>
              <a:t>ExitCustomers</a:t>
            </a:r>
            <a:r>
              <a:rPr lang="en-US" dirty="0"/>
              <a:t>[</a:t>
            </a:r>
            <a:r>
              <a:rPr lang="en-US" dirty="0" err="1"/>
              <a:t>ExitCategory</a:t>
            </a:r>
            <a:r>
              <a:rPr lang="en-US" dirty="0"/>
              <a:t>]="Exit")</a:t>
            </a:r>
          </a:p>
          <a:p>
            <a:endParaRPr lang="en-US" dirty="0"/>
          </a:p>
          <a:p>
            <a:r>
              <a:rPr lang="en-US" dirty="0"/>
              <a:t>Retain Customers = [Total Customers]-[Exit Customers]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2515330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2056</TotalTime>
  <Words>1220</Words>
  <Application>Microsoft Office PowerPoint</Application>
  <PresentationFormat>Widescreen</PresentationFormat>
  <Paragraphs>156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Avenir Next LT Pro</vt:lpstr>
      <vt:lpstr>AvenirNext LT Pro Medium</vt:lpstr>
      <vt:lpstr>inherit</vt:lpstr>
      <vt:lpstr>Sagona Book</vt:lpstr>
      <vt:lpstr>Segoe UI Semilight</vt:lpstr>
      <vt:lpstr>Wingdings</vt:lpstr>
      <vt:lpstr>ExploreVTI</vt:lpstr>
      <vt:lpstr>Bank Churn Analysis</vt:lpstr>
      <vt:lpstr>Topics </vt:lpstr>
      <vt:lpstr>Company: </vt:lpstr>
      <vt:lpstr>Data Gathering : </vt:lpstr>
      <vt:lpstr>Data Cleaning: </vt:lpstr>
      <vt:lpstr>Data Transformation:</vt:lpstr>
      <vt:lpstr>Data Modeling : </vt:lpstr>
      <vt:lpstr>DAX Calculations:</vt:lpstr>
      <vt:lpstr>DAX Calculations: </vt:lpstr>
      <vt:lpstr>Reporting &amp; Visualization: </vt:lpstr>
      <vt:lpstr>Data Reporting : </vt:lpstr>
      <vt:lpstr>PowerPoint Presentation</vt:lpstr>
      <vt:lpstr>PowerPoint Presentation</vt:lpstr>
      <vt:lpstr>PowerPoint Presentation</vt:lpstr>
      <vt:lpstr>Row-Level security:</vt:lpstr>
      <vt:lpstr>Schedule Refresh :</vt:lpstr>
      <vt:lpstr>Dashboard, Subscription &amp; Mobile Layout</vt:lpstr>
      <vt:lpstr>Thank you    References:  https://www.kaggle.com/datasets/mathchi/churn-for-bank-customers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kartik ghagre</dc:creator>
  <cp:lastModifiedBy>kartik ghagre</cp:lastModifiedBy>
  <cp:revision>1</cp:revision>
  <dcterms:created xsi:type="dcterms:W3CDTF">2022-11-27T16:00:42Z</dcterms:created>
  <dcterms:modified xsi:type="dcterms:W3CDTF">2022-11-29T02:22:21Z</dcterms:modified>
</cp:coreProperties>
</file>